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350" r:id="rId6"/>
    <p:sldId id="284" r:id="rId7"/>
    <p:sldId id="351" r:id="rId8"/>
    <p:sldId id="342" r:id="rId9"/>
    <p:sldId id="352" r:id="rId10"/>
    <p:sldId id="354" r:id="rId11"/>
    <p:sldId id="356" r:id="rId12"/>
    <p:sldId id="355" r:id="rId13"/>
    <p:sldId id="257" r:id="rId14"/>
    <p:sldId id="283" r:id="rId15"/>
    <p:sldId id="285" r:id="rId16"/>
    <p:sldId id="341" r:id="rId17"/>
    <p:sldId id="264" r:id="rId18"/>
    <p:sldId id="267" r:id="rId19"/>
    <p:sldId id="268" r:id="rId20"/>
    <p:sldId id="259" r:id="rId21"/>
    <p:sldId id="344" r:id="rId22"/>
    <p:sldId id="345" r:id="rId23"/>
    <p:sldId id="346" r:id="rId24"/>
    <p:sldId id="347"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pPr algn="ctr"/>
          <a:r>
            <a:rPr lang="en-US" sz="1600" dirty="0">
              <a:solidFill>
                <a:schemeClr val="tx1"/>
              </a:solidFill>
            </a:rPr>
            <a:t>Lorem ipsum lorem ipsum lorem</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pPr algn="ctr"/>
          <a:r>
            <a:rPr lang="en-US" sz="1600" dirty="0">
              <a:solidFill>
                <a:schemeClr val="tx1"/>
              </a:solidFill>
            </a:rPr>
            <a:t>Lorem ipsum lorem ipsum lorem</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pPr algn="ctr"/>
          <a:r>
            <a:rPr lang="en-US" sz="1600" dirty="0">
              <a:solidFill>
                <a:schemeClr val="tx1"/>
              </a:solidFill>
            </a:rPr>
            <a:t>Lorem ipsum lorem ipsum lorem</a:t>
          </a: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pt>
    <dgm:pt modelId="{B48CEBB2-ABEF-3441-AEA3-83AB1BDCA6CB}" type="pres">
      <dgm:prSet presAssocID="{BAF7F54C-54BB-4E32-A3BE-70FDDE1ACC7A}" presName="sibTrans" presStyleLbl="sibTrans2D1" presStyleIdx="0" presStyleCnt="2"/>
      <dgm:spPr/>
    </dgm:pt>
    <dgm:pt modelId="{CDFD3779-0C6D-ED4A-8A25-EEFA7EDEEBA8}" type="pres">
      <dgm:prSet presAssocID="{BAF7F54C-54BB-4E32-A3BE-70FDDE1ACC7A}" presName="connTx" presStyleLbl="sibTrans2D1" presStyleIdx="0" presStyleCnt="2"/>
      <dgm:spPr/>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pt>
    <dgm:pt modelId="{F44E78FC-A2BF-B94F-9C95-C81B202ABE44}" type="pres">
      <dgm:prSet presAssocID="{A80C0A60-9866-4750-AF50-82E6D30D27C4}" presName="sibTrans" presStyleLbl="sibTrans2D1" presStyleIdx="1" presStyleCnt="2" custScaleX="81572" custScaleY="114300"/>
      <dgm:spPr/>
    </dgm:pt>
    <dgm:pt modelId="{CE0FA63C-09D8-934F-91B5-588B4F27B949}" type="pres">
      <dgm:prSet presAssocID="{A80C0A60-9866-4750-AF50-82E6D30D27C4}" presName="connTx" presStyleLbl="sibTrans2D1" presStyleIdx="1" presStyleCnt="2"/>
      <dgm:spPr/>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pt>
  </dgm:ptLst>
  <dgm:cxnLst>
    <dgm:cxn modelId="{27B18F13-75D9-B34B-B64A-0CEE13570B09}" type="presOf" srcId="{64F98948-3320-4B7F-80FB-AB1137B5078B}" destId="{D71E86D0-6050-6B48-A8A5-4C1AB935F287}"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9616F733-D614-9E49-B45A-F626C05E0A0A}" type="presOf" srcId="{BAF7F54C-54BB-4E32-A3BE-70FDDE1ACC7A}" destId="{B48CEBB2-ABEF-3441-AEA3-83AB1BDCA6CB}" srcOrd="0" destOrd="0" presId="urn:microsoft.com/office/officeart/2005/8/layout/hProcess10"/>
    <dgm:cxn modelId="{91D2593C-7D74-43E8-BC24-122A9C83402E}" srcId="{64F98948-3320-4B7F-80FB-AB1137B5078B}" destId="{18935234-F39B-4F64-9D3E-ECC198090598}" srcOrd="1" destOrd="0" parTransId="{B6CB3CF8-E647-4BD2-92CD-1EEA584C5221}" sibTransId="{A80C0A60-9866-4750-AF50-82E6D30D27C4}"/>
    <dgm:cxn modelId="{03765778-F70E-4E4F-AD78-3E86BF49035E}" type="presOf" srcId="{15F858BE-12F3-4653-B340-0B188B98203C}" destId="{F7010F18-F6C1-6244-999C-6F4826BFEE21}"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B8ABA3B5-ECCC-6D46-B337-803116BB5AAA}" type="presOf" srcId="{3CA3A262-78E2-46B9-86B9-EC5A18FB14DE}" destId="{6F26F383-AACD-1A41-8F77-717FC223BEE0}"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DEBC30EA-F307-450A-9FE0-DE38E709B7C6}" srcId="{64F98948-3320-4B7F-80FB-AB1137B5078B}" destId="{15F858BE-12F3-4653-B340-0B188B98203C}" srcOrd="0" destOrd="0" parTransId="{A18FFBF8-8B7D-40D4-A330-31FF915469FD}" sibTransId="{BAF7F54C-54BB-4E32-A3BE-70FDDE1ACC7A}"/>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a:latin typeface="+mn-lt"/>
              <a:ea typeface="+mn-ea"/>
              <a:cs typeface="+mn-cs"/>
            </a:rPr>
            <a:t>Lorem ipsum dolor sit amet, consectetuer adipiscing elit, </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a:latin typeface="+mn-lt"/>
              <a:ea typeface="+mn-ea"/>
              <a:cs typeface="+mn-cs"/>
            </a:rPr>
            <a:t>Lorem ipsum dolor sit amet, consectetuer adipiscing elit, </a:t>
          </a: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a:latin typeface="+mn-lt"/>
              <a:ea typeface="+mn-ea"/>
              <a:cs typeface="+mn-cs"/>
            </a:rPr>
            <a:t>Lorem ipsum dolor sit amet, consectetuer adipiscing elit, </a:t>
          </a: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69331891-6B40-0C44-A32D-46158B8E57A3}" type="pres">
      <dgm:prSet presAssocID="{55C0B14E-AEA6-48D3-A387-ED4A3A3BF840}" presName="Name0" presStyleCnt="0">
        <dgm:presLayoutVars>
          <dgm:dir/>
          <dgm:animLvl val="lvl"/>
          <dgm:resizeHandles val="exact"/>
        </dgm:presLayoutVars>
      </dgm:prSet>
      <dgm:spPr/>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pt>
    <dgm:pt modelId="{79CA1122-69FB-0B4E-B2C9-4D2ECE3F8377}" type="pres">
      <dgm:prSet presAssocID="{AACEAFD5-63CF-4AFC-B46F-BE086C5D447C}" presName="desTx" presStyleLbl="revTx" presStyleIdx="0" presStyleCnt="5">
        <dgm:presLayoutVars>
          <dgm:bulletEnabled val="1"/>
        </dgm:presLayoutVars>
      </dgm:prSet>
      <dgm:spPr/>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pt>
    <dgm:pt modelId="{E0B80017-40D4-A441-897E-5DB40659239C}" type="pres">
      <dgm:prSet presAssocID="{D07AD3FD-84FF-467E-9693-752776549C61}" presName="desTx" presStyleLbl="revTx" presStyleIdx="1" presStyleCnt="5">
        <dgm:presLayoutVars>
          <dgm:bulletEnabled val="1"/>
        </dgm:presLayoutVars>
      </dgm:prSet>
      <dgm:spPr/>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pt>
    <dgm:pt modelId="{8A27EB0C-FEE2-BE49-9979-EC1C219DE78D}" type="pres">
      <dgm:prSet presAssocID="{D71FC021-6A65-44D1-95B9-0E6C89079866}" presName="desTx" presStyleLbl="revTx" presStyleIdx="2" presStyleCnt="5">
        <dgm:presLayoutVars>
          <dgm:bulletEnabled val="1"/>
        </dgm:presLayoutVars>
      </dgm:prSet>
      <dgm:spPr/>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pt>
    <dgm:pt modelId="{F38F5139-7DF1-3240-BF8A-0D0B02C34E33}" type="pres">
      <dgm:prSet presAssocID="{32CCB050-072A-41BF-BE1B-388CF53E5629}" presName="desTx" presStyleLbl="revTx" presStyleIdx="3" presStyleCnt="5">
        <dgm:presLayoutVars>
          <dgm:bulletEnabled val="1"/>
        </dgm:presLayoutVars>
      </dgm:prSet>
      <dgm:spPr/>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pt>
    <dgm:pt modelId="{7DDD8217-14DA-AF4E-9FE3-03C109C46553}" type="pres">
      <dgm:prSet presAssocID="{9E838AE2-4659-4603-ABC8-58DF4222C0D4}" presName="desTx" presStyleLbl="revTx" presStyleIdx="4" presStyleCnt="5">
        <dgm:presLayoutVars>
          <dgm:bulletEnabled val="1"/>
        </dgm:presLayoutVars>
      </dgm:prSet>
      <dgm:spPr/>
    </dgm:pt>
  </dgm:ptLst>
  <dgm:cxnLst>
    <dgm:cxn modelId="{A92C1709-8F21-C44B-926D-1E0164FABBBE}" type="presOf" srcId="{32CCB050-072A-41BF-BE1B-388CF53E5629}" destId="{0CD56FB9-D72E-9940-8548-010CDB0C9363}" srcOrd="0" destOrd="0" presId="urn:microsoft.com/office/officeart/2005/8/layout/chevron1"/>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C5402926-5F5C-494A-A720-11303530F926}" type="presOf" srcId="{55C0B14E-AEA6-48D3-A387-ED4A3A3BF840}" destId="{69331891-6B40-0C44-A32D-46158B8E57A3}"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0EFA3039-6828-403C-9445-4359BA6645E6}" srcId="{AACEAFD5-63CF-4AFC-B46F-BE086C5D447C}" destId="{349299C9-846E-4827-813A-349CCCE20782}" srcOrd="0" destOrd="0" parTransId="{AEA27547-B9ED-4994-BD27-04EC297EF367}" sibTransId="{9D819F52-ACA0-4B08-8256-DF6BD8FA3A0B}"/>
    <dgm:cxn modelId="{B2623D3C-145C-5045-A32A-A07E89BEB58E}" type="presOf" srcId="{D71FC021-6A65-44D1-95B9-0E6C89079866}" destId="{81520718-E0A3-F74D-A443-828F2E61E496}"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55492768-9A5E-4F74-AC7C-959C5C24EFD3}" srcId="{55C0B14E-AEA6-48D3-A387-ED4A3A3BF840}" destId="{D07AD3FD-84FF-467E-9693-752776549C61}" srcOrd="1" destOrd="0" parTransId="{7B691773-F524-4FAD-A272-BDF0B0C4370A}" sibTransId="{A8C9B7A9-BC2A-4753-B7F0-F2E361D95520}"/>
    <dgm:cxn modelId="{AE505868-71CE-6A42-87A1-4DCF310C5A66}" type="presOf" srcId="{349299C9-846E-4827-813A-349CCCE20782}" destId="{79CA1122-69FB-0B4E-B2C9-4D2ECE3F8377}" srcOrd="0" destOrd="0" presId="urn:microsoft.com/office/officeart/2005/8/layout/chevron1"/>
    <dgm:cxn modelId="{29C8E34F-69F8-B94A-9711-27C220EB2A8A}" type="presOf" srcId="{5D70EFF5-8B31-4A1F-AE44-51E4CF0013EB}" destId="{E0B80017-40D4-A441-897E-5DB40659239C}" srcOrd="0" destOrd="0" presId="urn:microsoft.com/office/officeart/2005/8/layout/chevron1"/>
    <dgm:cxn modelId="{E97FF64F-8020-497E-AE7D-2395DDA4560D}" srcId="{D07AD3FD-84FF-467E-9693-752776549C61}" destId="{5D70EFF5-8B31-4A1F-AE44-51E4CF0013EB}" srcOrd="0" destOrd="0" parTransId="{96C720A0-FEEF-48D1-8DF6-ABA03C304822}" sibTransId="{B6A59CDE-18AD-4553-B6C5-FF001A8E8510}"/>
    <dgm:cxn modelId="{9F9D4074-DD36-9C4C-ADAE-079A6FBBA9E6}" type="presOf" srcId="{04A40292-9119-41B2-B968-7B651F20675D}" destId="{F38F5139-7DF1-3240-BF8A-0D0B02C34E33}" srcOrd="0" destOrd="0" presId="urn:microsoft.com/office/officeart/2005/8/layout/chevron1"/>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53239C96-427C-420B-95DC-546F3B30ED65}" srcId="{55C0B14E-AEA6-48D3-A387-ED4A3A3BF840}" destId="{D71FC021-6A65-44D1-95B9-0E6C89079866}" srcOrd="2" destOrd="0" parTransId="{862AAE39-3AAD-40E3-BA20-90187BD73242}" sibTransId="{9B090D9D-470E-46E2-AABB-0368A52481AA}"/>
    <dgm:cxn modelId="{17BD67AD-4331-49EC-BC4A-29404E891597}" srcId="{9E838AE2-4659-4603-ABC8-58DF4222C0D4}" destId="{C8E903CE-0CFD-4D68-A857-80E14557005E}" srcOrd="0" destOrd="0" parTransId="{D5890537-0D77-4DA1-A100-62C393623468}" sibTransId="{862799CE-00F4-4DD6-894E-A487503F8DE6}"/>
    <dgm:cxn modelId="{AE101ABC-7EA3-4444-A576-8AB15A371C84}" srcId="{55C0B14E-AEA6-48D3-A387-ED4A3A3BF840}" destId="{AACEAFD5-63CF-4AFC-B46F-BE086C5D447C}" srcOrd="0" destOrd="0" parTransId="{7A0BD8EC-BB4A-4912-A54E-6F39B681264E}" sibTransId="{7A8D4B4D-06E9-4958-810D-A6226B6AC588}"/>
    <dgm:cxn modelId="{042E0AE1-6450-410A-B96E-AFBADB139BEA}" srcId="{55C0B14E-AEA6-48D3-A387-ED4A3A3BF840}" destId="{32CCB050-072A-41BF-BE1B-388CF53E5629}" srcOrd="3" destOrd="0" parTransId="{B301371B-A53D-4B79-8B8D-7B304894442B}" sibTransId="{BF05D8EE-4413-4737-8721-DAF10D6CAB04}"/>
    <dgm:cxn modelId="{AFF79FE3-07C5-0B49-85EE-6433005303BF}" type="presOf" srcId="{C8E903CE-0CFD-4D68-A857-80E14557005E}" destId="{7DDD8217-14DA-AF4E-9FE3-03C109C46553}"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951F77-4E36-4893-91C6-3151A6D5169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5B3944D-D926-4D0F-A305-F5740000747A}">
      <dgm:prSet custT="1"/>
      <dgm:spPr>
        <a:xfrm>
          <a:off x="1144111" y="1954"/>
          <a:ext cx="5868258" cy="990573"/>
        </a:xfrm>
      </dgm:spPr>
      <dgm:t>
        <a:bodyPr/>
        <a:lstStyle/>
        <a:p>
          <a:pPr>
            <a:lnSpc>
              <a:spcPct val="100000"/>
            </a:lnSpc>
            <a:defRPr cap="all"/>
          </a:pPr>
          <a:r>
            <a:rPr lang="en-US" sz="1600" b="1" dirty="0">
              <a:latin typeface="+mj-lt"/>
              <a:ea typeface="+mn-ea"/>
              <a:cs typeface="+mn-cs"/>
            </a:rPr>
            <a:t>LinkedIn</a:t>
          </a:r>
          <a:br>
            <a:rPr lang="en-US" sz="1600" dirty="0">
              <a:latin typeface="+mj-lt"/>
              <a:ea typeface="+mn-ea"/>
              <a:cs typeface="+mn-cs"/>
            </a:rPr>
          </a:br>
          <a:r>
            <a:rPr lang="en-US" sz="1600" cap="none" dirty="0">
              <a:latin typeface="+mj-lt"/>
              <a:ea typeface="+mn-ea"/>
              <a:cs typeface="+mn-cs"/>
            </a:rPr>
            <a:t>ANGELICAASTROM</a:t>
          </a:r>
          <a:endParaRPr lang="en-US" sz="1600" dirty="0">
            <a:latin typeface="+mj-lt"/>
            <a:ea typeface="+mn-ea"/>
            <a:cs typeface="+mn-cs"/>
          </a:endParaRPr>
        </a:p>
      </dgm:t>
    </dgm:pt>
    <dgm:pt modelId="{2EA7AC4A-E82B-43F0-A6EA-F599428578FC}" type="parTrans" cxnId="{92D3A76D-ADBB-49F3-861D-D2B74F81812E}">
      <dgm:prSet/>
      <dgm:spPr/>
      <dgm:t>
        <a:bodyPr/>
        <a:lstStyle/>
        <a:p>
          <a:endParaRPr lang="en-US" sz="1400">
            <a:latin typeface="+mj-lt"/>
          </a:endParaRPr>
        </a:p>
      </dgm:t>
    </dgm:pt>
    <dgm:pt modelId="{8862CE7B-AE72-45E8-B982-5279C14F7985}" type="sibTrans" cxnId="{92D3A76D-ADBB-49F3-861D-D2B74F81812E}">
      <dgm:prSet/>
      <dgm:spPr/>
      <dgm:t>
        <a:bodyPr/>
        <a:lstStyle/>
        <a:p>
          <a:endParaRPr lang="en-US" sz="1400">
            <a:latin typeface="+mj-lt"/>
          </a:endParaRPr>
        </a:p>
      </dgm:t>
    </dgm:pt>
    <dgm:pt modelId="{223932EA-8A4D-4270-95C3-913761557237}">
      <dgm:prSet custT="1"/>
      <dgm:spPr>
        <a:xfrm>
          <a:off x="1144111" y="1240170"/>
          <a:ext cx="5868258" cy="990573"/>
        </a:xfrm>
      </dgm:spPr>
      <dgm:t>
        <a:bodyPr/>
        <a:lstStyle/>
        <a:p>
          <a:pPr>
            <a:lnSpc>
              <a:spcPct val="100000"/>
            </a:lnSpc>
            <a:defRPr cap="all"/>
          </a:pPr>
          <a:r>
            <a:rPr lang="en-US" sz="1600" b="1" dirty="0">
              <a:latin typeface="+mj-lt"/>
              <a:ea typeface="+mn-ea"/>
              <a:cs typeface="+mn-cs"/>
            </a:rPr>
            <a:t>Twitter</a:t>
          </a:r>
          <a:br>
            <a:rPr lang="en-US" sz="1600" dirty="0">
              <a:latin typeface="+mj-lt"/>
              <a:ea typeface="+mn-ea"/>
              <a:cs typeface="+mn-cs"/>
            </a:rPr>
          </a:br>
          <a:r>
            <a:rPr lang="en-US" sz="1600" dirty="0">
              <a:latin typeface="+mj-lt"/>
              <a:ea typeface="+mn-ea"/>
              <a:cs typeface="+mn-cs"/>
            </a:rPr>
            <a:t>@</a:t>
          </a:r>
          <a:r>
            <a:rPr lang="en-US" sz="1600" cap="none" dirty="0">
              <a:latin typeface="+mj-lt"/>
              <a:ea typeface="+mn-ea"/>
              <a:cs typeface="+mn-cs"/>
            </a:rPr>
            <a:t>AASTROM</a:t>
          </a:r>
          <a:endParaRPr lang="en-US" sz="1600" dirty="0">
            <a:latin typeface="+mj-lt"/>
            <a:ea typeface="+mn-ea"/>
            <a:cs typeface="+mn-cs"/>
          </a:endParaRPr>
        </a:p>
      </dgm:t>
    </dgm:pt>
    <dgm:pt modelId="{E01D4CB3-97D0-4857-AF09-DED2BE24BAAC}" type="parTrans" cxnId="{E37D9CF8-DFE4-4379-9C72-27346573699A}">
      <dgm:prSet/>
      <dgm:spPr/>
      <dgm:t>
        <a:bodyPr/>
        <a:lstStyle/>
        <a:p>
          <a:endParaRPr lang="en-US" sz="1400">
            <a:latin typeface="+mj-lt"/>
          </a:endParaRPr>
        </a:p>
      </dgm:t>
    </dgm:pt>
    <dgm:pt modelId="{C201C5C8-D4F2-4559-AF23-68BB4B3E7FB1}" type="sibTrans" cxnId="{E37D9CF8-DFE4-4379-9C72-27346573699A}">
      <dgm:prSet/>
      <dgm:spPr/>
      <dgm:t>
        <a:bodyPr/>
        <a:lstStyle/>
        <a:p>
          <a:endParaRPr lang="en-US" sz="1400">
            <a:latin typeface="+mj-lt"/>
          </a:endParaRPr>
        </a:p>
      </dgm:t>
    </dgm:pt>
    <dgm:pt modelId="{BC68B812-A325-41D8-A08E-C2392666DF66}">
      <dgm:prSet custT="1"/>
      <dgm:spPr>
        <a:xfrm>
          <a:off x="1144111" y="2478387"/>
          <a:ext cx="5868258" cy="990573"/>
        </a:xfrm>
      </dgm:spPr>
      <dgm:t>
        <a:bodyPr/>
        <a:lstStyle/>
        <a:p>
          <a:pPr>
            <a:lnSpc>
              <a:spcPct val="100000"/>
            </a:lnSpc>
            <a:defRPr cap="all"/>
          </a:pPr>
          <a:r>
            <a:rPr lang="en-US" sz="1600" b="1" dirty="0">
              <a:latin typeface="+mj-lt"/>
              <a:ea typeface="+mn-ea"/>
              <a:cs typeface="+mn-cs"/>
            </a:rPr>
            <a:t>Email</a:t>
          </a:r>
          <a:br>
            <a:rPr lang="en-US" sz="1600" dirty="0">
              <a:latin typeface="+mj-lt"/>
              <a:ea typeface="+mn-ea"/>
              <a:cs typeface="+mn-cs"/>
            </a:rPr>
          </a:br>
          <a:r>
            <a:rPr lang="en-US" sz="1600" dirty="0">
              <a:latin typeface="+mj-lt"/>
              <a:ea typeface="+mn-ea"/>
              <a:cs typeface="+mn-cs"/>
            </a:rPr>
            <a:t>ANGELCIA@contoso.com</a:t>
          </a:r>
        </a:p>
      </dgm:t>
    </dgm:pt>
    <dgm:pt modelId="{23A01A1D-B409-49E7-91BA-2321B9A237C2}" type="parTrans" cxnId="{AAD26E9B-C129-46B7-BFCC-98D5999B6B9A}">
      <dgm:prSet/>
      <dgm:spPr/>
      <dgm:t>
        <a:bodyPr/>
        <a:lstStyle/>
        <a:p>
          <a:endParaRPr lang="en-US" sz="1400">
            <a:latin typeface="+mj-lt"/>
          </a:endParaRPr>
        </a:p>
      </dgm:t>
    </dgm:pt>
    <dgm:pt modelId="{E950D3C2-0472-429B-98B0-86C856FA65A1}" type="sibTrans" cxnId="{AAD26E9B-C129-46B7-BFCC-98D5999B6B9A}">
      <dgm:prSet/>
      <dgm:spPr/>
      <dgm:t>
        <a:bodyPr/>
        <a:lstStyle/>
        <a:p>
          <a:endParaRPr lang="en-US" sz="1400">
            <a:latin typeface="+mj-lt"/>
          </a:endParaRPr>
        </a:p>
      </dgm:t>
    </dgm:pt>
    <dgm:pt modelId="{7D1766B6-66CF-40CE-9693-BD20AFFFA3C9}">
      <dgm:prSet custT="1"/>
      <dgm:spPr>
        <a:xfrm>
          <a:off x="1144111" y="3716603"/>
          <a:ext cx="5868258" cy="990573"/>
        </a:xfrm>
      </dgm:spPr>
      <dgm:t>
        <a:bodyPr/>
        <a:lstStyle/>
        <a:p>
          <a:pPr>
            <a:lnSpc>
              <a:spcPct val="100000"/>
            </a:lnSpc>
            <a:defRPr cap="all"/>
          </a:pPr>
          <a:r>
            <a:rPr lang="en-US" sz="1600" b="1" dirty="0">
              <a:latin typeface="+mj-lt"/>
              <a:ea typeface="+mn-ea"/>
              <a:cs typeface="+mn-cs"/>
            </a:rPr>
            <a:t>Phone</a:t>
          </a:r>
          <a:br>
            <a:rPr lang="en-US" sz="1600" dirty="0">
              <a:latin typeface="+mj-lt"/>
              <a:ea typeface="+mn-ea"/>
              <a:cs typeface="+mn-cs"/>
            </a:rPr>
          </a:br>
          <a:r>
            <a:rPr lang="en-US" sz="1600" dirty="0">
              <a:latin typeface="+mj-lt"/>
              <a:ea typeface="+mn-ea"/>
              <a:cs typeface="+mn-cs"/>
            </a:rPr>
            <a:t>231-555-0188</a:t>
          </a:r>
        </a:p>
      </dgm:t>
    </dgm:pt>
    <dgm:pt modelId="{76694DF4-F7BE-4AF1-9E12-BAEDD42D9ED3}" type="parTrans" cxnId="{EA0F618E-4C96-42F0-9E3C-66B0158BCCBE}">
      <dgm:prSet/>
      <dgm:spPr/>
      <dgm:t>
        <a:bodyPr/>
        <a:lstStyle/>
        <a:p>
          <a:endParaRPr lang="en-US" sz="1400">
            <a:latin typeface="+mj-lt"/>
          </a:endParaRPr>
        </a:p>
      </dgm:t>
    </dgm:pt>
    <dgm:pt modelId="{0C6A2CC7-5741-4D63-A8FF-E7E06F0D1222}" type="sibTrans" cxnId="{EA0F618E-4C96-42F0-9E3C-66B0158BCCBE}">
      <dgm:prSet/>
      <dgm:spPr/>
      <dgm:t>
        <a:bodyPr/>
        <a:lstStyle/>
        <a:p>
          <a:endParaRPr lang="en-US" sz="1400">
            <a:latin typeface="+mj-lt"/>
          </a:endParaRPr>
        </a:p>
      </dgm:t>
    </dgm:pt>
    <dgm:pt modelId="{F899A4D3-2C9C-4287-A235-DE3E047E7C22}" type="pres">
      <dgm:prSet presAssocID="{D7951F77-4E36-4893-91C6-3151A6D51694}" presName="root" presStyleCnt="0">
        <dgm:presLayoutVars>
          <dgm:dir/>
          <dgm:resizeHandles val="exact"/>
        </dgm:presLayoutVars>
      </dgm:prSet>
      <dgm:spPr/>
    </dgm:pt>
    <dgm:pt modelId="{0094CD39-7002-4B5E-877D-02B6B0E6C685}" type="pres">
      <dgm:prSet presAssocID="{65B3944D-D926-4D0F-A305-F5740000747A}" presName="compNode" presStyleCnt="0"/>
      <dgm:spPr/>
    </dgm:pt>
    <dgm:pt modelId="{C9BCC0A7-4EA9-444D-A661-6CD0349FA8B7}" type="pres">
      <dgm:prSet presAssocID="{65B3944D-D926-4D0F-A305-F5740000747A}" presName="iconBgRect" presStyleLbl="bgShp" presStyleIdx="0" presStyleCnt="4"/>
      <dgm:spPr>
        <a:noFill/>
      </dgm:spPr>
    </dgm:pt>
    <dgm:pt modelId="{9F9A0A13-80DE-4152-AD0B-F1B57BDDE11D}" type="pres">
      <dgm:prSet presAssocID="{65B3944D-D926-4D0F-A305-F574000074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ed"/>
        </a:ext>
      </dgm:extLst>
    </dgm:pt>
    <dgm:pt modelId="{A480AFC6-EE27-4614-AC1B-B7796E444EDF}" type="pres">
      <dgm:prSet presAssocID="{65B3944D-D926-4D0F-A305-F5740000747A}" presName="spaceRect" presStyleCnt="0"/>
      <dgm:spPr/>
    </dgm:pt>
    <dgm:pt modelId="{9053032A-E668-4011-8EE5-5E356FF2FB6B}" type="pres">
      <dgm:prSet presAssocID="{65B3944D-D926-4D0F-A305-F5740000747A}" presName="textRect" presStyleLbl="revTx" presStyleIdx="0" presStyleCnt="4" custScaleX="120071">
        <dgm:presLayoutVars>
          <dgm:chMax val="1"/>
          <dgm:chPref val="1"/>
        </dgm:presLayoutVars>
      </dgm:prSet>
      <dgm:spPr>
        <a:prstGeom prst="rect">
          <a:avLst/>
        </a:prstGeom>
      </dgm:spPr>
    </dgm:pt>
    <dgm:pt modelId="{BC6E504E-B169-4B61-85D7-51520F2B9743}" type="pres">
      <dgm:prSet presAssocID="{8862CE7B-AE72-45E8-B982-5279C14F7985}" presName="sibTrans" presStyleCnt="0"/>
      <dgm:spPr/>
    </dgm:pt>
    <dgm:pt modelId="{14D15476-F474-46D7-B177-F8E40796FE35}" type="pres">
      <dgm:prSet presAssocID="{223932EA-8A4D-4270-95C3-913761557237}" presName="compNode" presStyleCnt="0"/>
      <dgm:spPr/>
    </dgm:pt>
    <dgm:pt modelId="{1FC3D828-343B-42C4-A35E-FB3CAA3FB1B3}" type="pres">
      <dgm:prSet presAssocID="{223932EA-8A4D-4270-95C3-913761557237}" presName="iconBgRect" presStyleLbl="bgShp" presStyleIdx="1" presStyleCnt="4"/>
      <dgm:spPr>
        <a:noFill/>
      </dgm:spPr>
    </dgm:pt>
    <dgm:pt modelId="{902713CB-D896-458F-B8DA-F1C1FC1C9B5E}" type="pres">
      <dgm:prSet presAssocID="{223932EA-8A4D-4270-95C3-91376155723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0C624B3C-0EA4-4983-B87C-0B5532036A83}" type="pres">
      <dgm:prSet presAssocID="{223932EA-8A4D-4270-95C3-913761557237}" presName="spaceRect" presStyleCnt="0"/>
      <dgm:spPr/>
    </dgm:pt>
    <dgm:pt modelId="{1A37C356-0854-4A55-859A-10DB397A3024}" type="pres">
      <dgm:prSet presAssocID="{223932EA-8A4D-4270-95C3-913761557237}" presName="textRect" presStyleLbl="revTx" presStyleIdx="1" presStyleCnt="4">
        <dgm:presLayoutVars>
          <dgm:chMax val="1"/>
          <dgm:chPref val="1"/>
        </dgm:presLayoutVars>
      </dgm:prSet>
      <dgm:spPr>
        <a:prstGeom prst="rect">
          <a:avLst/>
        </a:prstGeom>
      </dgm:spPr>
    </dgm:pt>
    <dgm:pt modelId="{13F17AF8-950C-456F-AC54-760BBE52F290}" type="pres">
      <dgm:prSet presAssocID="{C201C5C8-D4F2-4559-AF23-68BB4B3E7FB1}" presName="sibTrans" presStyleCnt="0"/>
      <dgm:spPr/>
    </dgm:pt>
    <dgm:pt modelId="{EA4BD492-063C-4B67-B2F7-C08CB328337E}" type="pres">
      <dgm:prSet presAssocID="{BC68B812-A325-41D8-A08E-C2392666DF66}" presName="compNode" presStyleCnt="0"/>
      <dgm:spPr/>
    </dgm:pt>
    <dgm:pt modelId="{AA942612-CA7A-414A-8A41-5AF47E8BF18D}" type="pres">
      <dgm:prSet presAssocID="{BC68B812-A325-41D8-A08E-C2392666DF66}" presName="iconBgRect" presStyleLbl="bgShp" presStyleIdx="2" presStyleCnt="4"/>
      <dgm:spPr>
        <a:noFill/>
      </dgm:spPr>
    </dgm:pt>
    <dgm:pt modelId="{501CE67F-3782-42E8-B14B-7322FA3A6AF9}" type="pres">
      <dgm:prSet presAssocID="{BC68B812-A325-41D8-A08E-C2392666DF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mail"/>
        </a:ext>
      </dgm:extLst>
    </dgm:pt>
    <dgm:pt modelId="{4DD1F19D-F3F5-4EAE-8108-BE4892B97AFD}" type="pres">
      <dgm:prSet presAssocID="{BC68B812-A325-41D8-A08E-C2392666DF66}" presName="spaceRect" presStyleCnt="0"/>
      <dgm:spPr/>
    </dgm:pt>
    <dgm:pt modelId="{9E96DB26-9770-4D6D-9455-A20B7E0EBF8C}" type="pres">
      <dgm:prSet presAssocID="{BC68B812-A325-41D8-A08E-C2392666DF66}" presName="textRect" presStyleLbl="revTx" presStyleIdx="2" presStyleCnt="4" custScaleX="160329">
        <dgm:presLayoutVars>
          <dgm:chMax val="1"/>
          <dgm:chPref val="1"/>
        </dgm:presLayoutVars>
      </dgm:prSet>
      <dgm:spPr>
        <a:prstGeom prst="rect">
          <a:avLst/>
        </a:prstGeom>
      </dgm:spPr>
    </dgm:pt>
    <dgm:pt modelId="{26C2295D-42E0-41C5-8B47-C82164646E5C}" type="pres">
      <dgm:prSet presAssocID="{E950D3C2-0472-429B-98B0-86C856FA65A1}" presName="sibTrans" presStyleCnt="0"/>
      <dgm:spPr/>
    </dgm:pt>
    <dgm:pt modelId="{B35AC086-3D53-473A-9AC9-09E397585F82}" type="pres">
      <dgm:prSet presAssocID="{7D1766B6-66CF-40CE-9693-BD20AFFFA3C9}" presName="compNode" presStyleCnt="0"/>
      <dgm:spPr/>
    </dgm:pt>
    <dgm:pt modelId="{AB9CFA30-80BB-4CBE-9CD8-BDB5E9753036}" type="pres">
      <dgm:prSet presAssocID="{7D1766B6-66CF-40CE-9693-BD20AFFFA3C9}" presName="iconBgRect" presStyleLbl="bgShp" presStyleIdx="3" presStyleCnt="4"/>
      <dgm:spPr>
        <a:noFill/>
      </dgm:spPr>
    </dgm:pt>
    <dgm:pt modelId="{3B505E4C-CA1F-4180-AD3B-9413D55B103E}" type="pres">
      <dgm:prSet presAssocID="{7D1766B6-66CF-40CE-9693-BD20AFFFA3C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A52F42F-EEA0-44B3-B748-B3BEB14B1E36}" type="pres">
      <dgm:prSet presAssocID="{7D1766B6-66CF-40CE-9693-BD20AFFFA3C9}" presName="spaceRect" presStyleCnt="0"/>
      <dgm:spPr/>
    </dgm:pt>
    <dgm:pt modelId="{7DA92A6E-F038-46D1-A456-33051C764A8B}" type="pres">
      <dgm:prSet presAssocID="{7D1766B6-66CF-40CE-9693-BD20AFFFA3C9}" presName="textRect" presStyleLbl="revTx" presStyleIdx="3" presStyleCnt="4">
        <dgm:presLayoutVars>
          <dgm:chMax val="1"/>
          <dgm:chPref val="1"/>
        </dgm:presLayoutVars>
      </dgm:prSet>
      <dgm:spPr>
        <a:prstGeom prst="rect">
          <a:avLst/>
        </a:prstGeom>
      </dgm:spPr>
    </dgm:pt>
  </dgm:ptLst>
  <dgm:cxnLst>
    <dgm:cxn modelId="{BDC8DB12-5AB2-AD47-84CD-925932D590A0}" type="presOf" srcId="{BC68B812-A325-41D8-A08E-C2392666DF66}" destId="{9E96DB26-9770-4D6D-9455-A20B7E0EBF8C}" srcOrd="0" destOrd="0" presId="urn:microsoft.com/office/officeart/2018/5/layout/IconCircleLabelList"/>
    <dgm:cxn modelId="{5069DB61-6041-FD49-8EA7-4EE326F6CE45}" type="presOf" srcId="{65B3944D-D926-4D0F-A305-F5740000747A}" destId="{9053032A-E668-4011-8EE5-5E356FF2FB6B}" srcOrd="0" destOrd="0" presId="urn:microsoft.com/office/officeart/2018/5/layout/IconCircleLabelList"/>
    <dgm:cxn modelId="{027F8C62-5A2E-6F49-9A0F-AA107A238F8A}" type="presOf" srcId="{D7951F77-4E36-4893-91C6-3151A6D51694}" destId="{F899A4D3-2C9C-4287-A235-DE3E047E7C22}" srcOrd="0" destOrd="0" presId="urn:microsoft.com/office/officeart/2018/5/layout/IconCircleLabelList"/>
    <dgm:cxn modelId="{11AC1149-7888-014D-BECD-51B658FC0001}" type="presOf" srcId="{7D1766B6-66CF-40CE-9693-BD20AFFFA3C9}" destId="{7DA92A6E-F038-46D1-A456-33051C764A8B}" srcOrd="0" destOrd="0" presId="urn:microsoft.com/office/officeart/2018/5/layout/IconCircleLabelList"/>
    <dgm:cxn modelId="{23396E6D-45CC-874B-BBBF-87BB54F113EA}" type="presOf" srcId="{223932EA-8A4D-4270-95C3-913761557237}" destId="{1A37C356-0854-4A55-859A-10DB397A3024}" srcOrd="0" destOrd="0" presId="urn:microsoft.com/office/officeart/2018/5/layout/IconCircleLabelList"/>
    <dgm:cxn modelId="{92D3A76D-ADBB-49F3-861D-D2B74F81812E}" srcId="{D7951F77-4E36-4893-91C6-3151A6D51694}" destId="{65B3944D-D926-4D0F-A305-F5740000747A}" srcOrd="0" destOrd="0" parTransId="{2EA7AC4A-E82B-43F0-A6EA-F599428578FC}" sibTransId="{8862CE7B-AE72-45E8-B982-5279C14F7985}"/>
    <dgm:cxn modelId="{EA0F618E-4C96-42F0-9E3C-66B0158BCCBE}" srcId="{D7951F77-4E36-4893-91C6-3151A6D51694}" destId="{7D1766B6-66CF-40CE-9693-BD20AFFFA3C9}" srcOrd="3" destOrd="0" parTransId="{76694DF4-F7BE-4AF1-9E12-BAEDD42D9ED3}" sibTransId="{0C6A2CC7-5741-4D63-A8FF-E7E06F0D1222}"/>
    <dgm:cxn modelId="{AAD26E9B-C129-46B7-BFCC-98D5999B6B9A}" srcId="{D7951F77-4E36-4893-91C6-3151A6D51694}" destId="{BC68B812-A325-41D8-A08E-C2392666DF66}" srcOrd="2" destOrd="0" parTransId="{23A01A1D-B409-49E7-91BA-2321B9A237C2}" sibTransId="{E950D3C2-0472-429B-98B0-86C856FA65A1}"/>
    <dgm:cxn modelId="{E37D9CF8-DFE4-4379-9C72-27346573699A}" srcId="{D7951F77-4E36-4893-91C6-3151A6D51694}" destId="{223932EA-8A4D-4270-95C3-913761557237}" srcOrd="1" destOrd="0" parTransId="{E01D4CB3-97D0-4857-AF09-DED2BE24BAAC}" sibTransId="{C201C5C8-D4F2-4559-AF23-68BB4B3E7FB1}"/>
    <dgm:cxn modelId="{CE2DF165-EF6B-4F49-B743-915BD92A84E8}" type="presParOf" srcId="{F899A4D3-2C9C-4287-A235-DE3E047E7C22}" destId="{0094CD39-7002-4B5E-877D-02B6B0E6C685}" srcOrd="0" destOrd="0" presId="urn:microsoft.com/office/officeart/2018/5/layout/IconCircleLabelList"/>
    <dgm:cxn modelId="{D63DFB80-8204-8640-A5BC-0C593F3C9E17}" type="presParOf" srcId="{0094CD39-7002-4B5E-877D-02B6B0E6C685}" destId="{C9BCC0A7-4EA9-444D-A661-6CD0349FA8B7}" srcOrd="0" destOrd="0" presId="urn:microsoft.com/office/officeart/2018/5/layout/IconCircleLabelList"/>
    <dgm:cxn modelId="{28F4603F-92A0-EC42-A00D-352034CB19C4}" type="presParOf" srcId="{0094CD39-7002-4B5E-877D-02B6B0E6C685}" destId="{9F9A0A13-80DE-4152-AD0B-F1B57BDDE11D}" srcOrd="1" destOrd="0" presId="urn:microsoft.com/office/officeart/2018/5/layout/IconCircleLabelList"/>
    <dgm:cxn modelId="{0E9C7FA3-9BCD-674B-B402-FFDC2F2B53A9}" type="presParOf" srcId="{0094CD39-7002-4B5E-877D-02B6B0E6C685}" destId="{A480AFC6-EE27-4614-AC1B-B7796E444EDF}" srcOrd="2" destOrd="0" presId="urn:microsoft.com/office/officeart/2018/5/layout/IconCircleLabelList"/>
    <dgm:cxn modelId="{61154DFD-5AAC-6143-A8B2-3E4FF629AFFD}" type="presParOf" srcId="{0094CD39-7002-4B5E-877D-02B6B0E6C685}" destId="{9053032A-E668-4011-8EE5-5E356FF2FB6B}" srcOrd="3" destOrd="0" presId="urn:microsoft.com/office/officeart/2018/5/layout/IconCircleLabelList"/>
    <dgm:cxn modelId="{EBBD2DB7-987F-0E4D-A853-0372CEEF6EC8}" type="presParOf" srcId="{F899A4D3-2C9C-4287-A235-DE3E047E7C22}" destId="{BC6E504E-B169-4B61-85D7-51520F2B9743}" srcOrd="1" destOrd="0" presId="urn:microsoft.com/office/officeart/2018/5/layout/IconCircleLabelList"/>
    <dgm:cxn modelId="{926E0CE0-9690-BC44-9D38-FB25406D6A43}" type="presParOf" srcId="{F899A4D3-2C9C-4287-A235-DE3E047E7C22}" destId="{14D15476-F474-46D7-B177-F8E40796FE35}" srcOrd="2" destOrd="0" presId="urn:microsoft.com/office/officeart/2018/5/layout/IconCircleLabelList"/>
    <dgm:cxn modelId="{89C15D4D-E00E-1649-86CE-A8595175A245}" type="presParOf" srcId="{14D15476-F474-46D7-B177-F8E40796FE35}" destId="{1FC3D828-343B-42C4-A35E-FB3CAA3FB1B3}" srcOrd="0" destOrd="0" presId="urn:microsoft.com/office/officeart/2018/5/layout/IconCircleLabelList"/>
    <dgm:cxn modelId="{2F172121-2A9C-8149-9738-8733E9AF2DEE}" type="presParOf" srcId="{14D15476-F474-46D7-B177-F8E40796FE35}" destId="{902713CB-D896-458F-B8DA-F1C1FC1C9B5E}" srcOrd="1" destOrd="0" presId="urn:microsoft.com/office/officeart/2018/5/layout/IconCircleLabelList"/>
    <dgm:cxn modelId="{B8753A05-1AA5-2242-A86E-4C885D576E40}" type="presParOf" srcId="{14D15476-F474-46D7-B177-F8E40796FE35}" destId="{0C624B3C-0EA4-4983-B87C-0B5532036A83}" srcOrd="2" destOrd="0" presId="urn:microsoft.com/office/officeart/2018/5/layout/IconCircleLabelList"/>
    <dgm:cxn modelId="{DA63C3DD-37CA-AA48-80D9-897D0EC4F8D1}" type="presParOf" srcId="{14D15476-F474-46D7-B177-F8E40796FE35}" destId="{1A37C356-0854-4A55-859A-10DB397A3024}" srcOrd="3" destOrd="0" presId="urn:microsoft.com/office/officeart/2018/5/layout/IconCircleLabelList"/>
    <dgm:cxn modelId="{0DDF2DDA-612B-084C-A66E-A6FA6C68F536}" type="presParOf" srcId="{F899A4D3-2C9C-4287-A235-DE3E047E7C22}" destId="{13F17AF8-950C-456F-AC54-760BBE52F290}" srcOrd="3" destOrd="0" presId="urn:microsoft.com/office/officeart/2018/5/layout/IconCircleLabelList"/>
    <dgm:cxn modelId="{DF06FE87-7390-924D-BE10-631C1BD28152}" type="presParOf" srcId="{F899A4D3-2C9C-4287-A235-DE3E047E7C22}" destId="{EA4BD492-063C-4B67-B2F7-C08CB328337E}" srcOrd="4" destOrd="0" presId="urn:microsoft.com/office/officeart/2018/5/layout/IconCircleLabelList"/>
    <dgm:cxn modelId="{AB1F3E90-4689-0F4D-80B8-0694A84B1E80}" type="presParOf" srcId="{EA4BD492-063C-4B67-B2F7-C08CB328337E}" destId="{AA942612-CA7A-414A-8A41-5AF47E8BF18D}" srcOrd="0" destOrd="0" presId="urn:microsoft.com/office/officeart/2018/5/layout/IconCircleLabelList"/>
    <dgm:cxn modelId="{51230EBC-5F2E-8C4A-87F4-6C71F2AFE095}" type="presParOf" srcId="{EA4BD492-063C-4B67-B2F7-C08CB328337E}" destId="{501CE67F-3782-42E8-B14B-7322FA3A6AF9}" srcOrd="1" destOrd="0" presId="urn:microsoft.com/office/officeart/2018/5/layout/IconCircleLabelList"/>
    <dgm:cxn modelId="{34AA554A-0C79-B840-AD57-C6BC6E00BF8B}" type="presParOf" srcId="{EA4BD492-063C-4B67-B2F7-C08CB328337E}" destId="{4DD1F19D-F3F5-4EAE-8108-BE4892B97AFD}" srcOrd="2" destOrd="0" presId="urn:microsoft.com/office/officeart/2018/5/layout/IconCircleLabelList"/>
    <dgm:cxn modelId="{BF33A1E9-A3ED-9647-B0B0-D5D9C87E6E3D}" type="presParOf" srcId="{EA4BD492-063C-4B67-B2F7-C08CB328337E}" destId="{9E96DB26-9770-4D6D-9455-A20B7E0EBF8C}" srcOrd="3" destOrd="0" presId="urn:microsoft.com/office/officeart/2018/5/layout/IconCircleLabelList"/>
    <dgm:cxn modelId="{859D5017-7230-FB4E-94AD-047D1335E5BD}" type="presParOf" srcId="{F899A4D3-2C9C-4287-A235-DE3E047E7C22}" destId="{26C2295D-42E0-41C5-8B47-C82164646E5C}" srcOrd="5" destOrd="0" presId="urn:microsoft.com/office/officeart/2018/5/layout/IconCircleLabelList"/>
    <dgm:cxn modelId="{AF12D39B-DD68-5A4B-87E0-714C70F4D7C4}" type="presParOf" srcId="{F899A4D3-2C9C-4287-A235-DE3E047E7C22}" destId="{B35AC086-3D53-473A-9AC9-09E397585F82}" srcOrd="6" destOrd="0" presId="urn:microsoft.com/office/officeart/2018/5/layout/IconCircleLabelList"/>
    <dgm:cxn modelId="{E5EE2F91-9E9C-1B45-AA06-EEC3B7942487}" type="presParOf" srcId="{B35AC086-3D53-473A-9AC9-09E397585F82}" destId="{AB9CFA30-80BB-4CBE-9CD8-BDB5E9753036}" srcOrd="0" destOrd="0" presId="urn:microsoft.com/office/officeart/2018/5/layout/IconCircleLabelList"/>
    <dgm:cxn modelId="{2409393D-61F0-2148-90EA-2B7F6A0F538D}" type="presParOf" srcId="{B35AC086-3D53-473A-9AC9-09E397585F82}" destId="{3B505E4C-CA1F-4180-AD3B-9413D55B103E}" srcOrd="1" destOrd="0" presId="urn:microsoft.com/office/officeart/2018/5/layout/IconCircleLabelList"/>
    <dgm:cxn modelId="{91A098FF-0967-A249-9E35-C3C079104C7F}" type="presParOf" srcId="{B35AC086-3D53-473A-9AC9-09E397585F82}" destId="{2A52F42F-EEA0-44B3-B748-B3BEB14B1E36}" srcOrd="2" destOrd="0" presId="urn:microsoft.com/office/officeart/2018/5/layout/IconCircleLabelList"/>
    <dgm:cxn modelId="{9C84FE3F-12E3-2D4D-B7D2-C18633251A01}" type="presParOf" srcId="{B35AC086-3D53-473A-9AC9-09E397585F82}" destId="{7DA92A6E-F038-46D1-A456-33051C764A8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Lorem ipsum lorem ipsum lorem</a:t>
          </a: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80419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01</a:t>
          </a:r>
        </a:p>
      </dsp:txBody>
      <dsp:txXfrm>
        <a:off x="440103" y="804199"/>
        <a:ext cx="1309851" cy="873234"/>
      </dsp:txXfrm>
    </dsp:sp>
    <dsp:sp modelId="{79CA1122-69FB-0B4E-B2C9-4D2ECE3F8377}">
      <dsp:nvSpPr>
        <dsp:cNvPr id="0" name=""/>
        <dsp:cNvSpPr/>
      </dsp:nvSpPr>
      <dsp:spPr>
        <a:xfrm>
          <a:off x="3486"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None/>
          </a:pPr>
          <a:r>
            <a:rPr lang="en-US" sz="1200" kern="1200" dirty="0">
              <a:latin typeface="+mn-lt"/>
              <a:ea typeface="+mn-ea"/>
              <a:cs typeface="+mn-cs"/>
            </a:rPr>
            <a:t>Lorem ipsum dolor sit amet, consectetuer adipiscing elit, </a:t>
          </a:r>
        </a:p>
      </dsp:txBody>
      <dsp:txXfrm>
        <a:off x="3486" y="1786588"/>
        <a:ext cx="1746468" cy="1170000"/>
      </dsp:txXfrm>
    </dsp:sp>
    <dsp:sp modelId="{3FE0BECA-F8E9-F948-9E5B-A2C88CDF4684}">
      <dsp:nvSpPr>
        <dsp:cNvPr id="0" name=""/>
        <dsp:cNvSpPr/>
      </dsp:nvSpPr>
      <dsp:spPr>
        <a:xfrm>
          <a:off x="1970571" y="80419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02</a:t>
          </a:r>
        </a:p>
      </dsp:txBody>
      <dsp:txXfrm>
        <a:off x="2407188" y="804199"/>
        <a:ext cx="1309851" cy="873234"/>
      </dsp:txXfrm>
    </dsp:sp>
    <dsp:sp modelId="{E0B80017-40D4-A441-897E-5DB40659239C}">
      <dsp:nvSpPr>
        <dsp:cNvPr id="0" name=""/>
        <dsp:cNvSpPr/>
      </dsp:nvSpPr>
      <dsp:spPr>
        <a:xfrm>
          <a:off x="1970571"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1970571" y="1786588"/>
        <a:ext cx="1746468" cy="1170000"/>
      </dsp:txXfrm>
    </dsp:sp>
    <dsp:sp modelId="{81520718-E0A3-F74D-A443-828F2E61E496}">
      <dsp:nvSpPr>
        <dsp:cNvPr id="0" name=""/>
        <dsp:cNvSpPr/>
      </dsp:nvSpPr>
      <dsp:spPr>
        <a:xfrm>
          <a:off x="3937657" y="80419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03</a:t>
          </a:r>
        </a:p>
      </dsp:txBody>
      <dsp:txXfrm>
        <a:off x="4374274" y="804199"/>
        <a:ext cx="1309851" cy="873234"/>
      </dsp:txXfrm>
    </dsp:sp>
    <dsp:sp modelId="{8A27EB0C-FEE2-BE49-9979-EC1C219DE78D}">
      <dsp:nvSpPr>
        <dsp:cNvPr id="0" name=""/>
        <dsp:cNvSpPr/>
      </dsp:nvSpPr>
      <dsp:spPr>
        <a:xfrm>
          <a:off x="3937657"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None/>
            <a:tabLst/>
          </a:pPr>
          <a:r>
            <a:rPr lang="en-US" sz="1200" kern="1200" dirty="0">
              <a:latin typeface="+mn-lt"/>
              <a:ea typeface="+mn-ea"/>
              <a:cs typeface="+mn-cs"/>
            </a:rPr>
            <a:t>Lorem ipsum dolor sit amet, consectetuer adipiscing elit, </a:t>
          </a:r>
          <a:endParaRPr lang="en-US" sz="1200" kern="1200" dirty="0"/>
        </a:p>
      </dsp:txBody>
      <dsp:txXfrm>
        <a:off x="3937657" y="1786588"/>
        <a:ext cx="1746468" cy="1170000"/>
      </dsp:txXfrm>
    </dsp:sp>
    <dsp:sp modelId="{0CD56FB9-D72E-9940-8548-010CDB0C9363}">
      <dsp:nvSpPr>
        <dsp:cNvPr id="0" name=""/>
        <dsp:cNvSpPr/>
      </dsp:nvSpPr>
      <dsp:spPr>
        <a:xfrm>
          <a:off x="5904742" y="80419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04</a:t>
          </a:r>
          <a:endParaRPr lang="ru-RU" sz="1600" b="1" kern="1200" dirty="0">
            <a:effectLst/>
            <a:latin typeface="+mj-lt"/>
          </a:endParaRPr>
        </a:p>
      </dsp:txBody>
      <dsp:txXfrm>
        <a:off x="6341359" y="804199"/>
        <a:ext cx="1309851" cy="873234"/>
      </dsp:txXfrm>
    </dsp:sp>
    <dsp:sp modelId="{F38F5139-7DF1-3240-BF8A-0D0B02C34E33}">
      <dsp:nvSpPr>
        <dsp:cNvPr id="0" name=""/>
        <dsp:cNvSpPr/>
      </dsp:nvSpPr>
      <dsp:spPr>
        <a:xfrm>
          <a:off x="5904742"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None/>
          </a:pPr>
          <a:r>
            <a:rPr lang="en-US" sz="1200" kern="1200" dirty="0">
              <a:latin typeface="+mn-lt"/>
              <a:ea typeface="+mn-ea"/>
              <a:cs typeface="+mn-cs"/>
            </a:rPr>
            <a:t>Lorem ipsum dolor sit amet, consectetuer adipiscing elit, </a:t>
          </a:r>
        </a:p>
      </dsp:txBody>
      <dsp:txXfrm>
        <a:off x="5904742" y="1786588"/>
        <a:ext cx="1746468" cy="1170000"/>
      </dsp:txXfrm>
    </dsp:sp>
    <dsp:sp modelId="{BB3B3198-26D7-164E-981A-C5A96DD0DBEF}">
      <dsp:nvSpPr>
        <dsp:cNvPr id="0" name=""/>
        <dsp:cNvSpPr/>
      </dsp:nvSpPr>
      <dsp:spPr>
        <a:xfrm>
          <a:off x="7871828" y="80419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latin typeface="+mj-lt"/>
            </a:rPr>
            <a:t>STAGE 05</a:t>
          </a:r>
          <a:endParaRPr lang="ru-RU" sz="1600" b="1" kern="1200" dirty="0">
            <a:effectLst/>
            <a:latin typeface="+mj-lt"/>
          </a:endParaRPr>
        </a:p>
      </dsp:txBody>
      <dsp:txXfrm>
        <a:off x="8308445" y="804199"/>
        <a:ext cx="1309851" cy="873234"/>
      </dsp:txXfrm>
    </dsp:sp>
    <dsp:sp modelId="{7DDD8217-14DA-AF4E-9FE3-03C109C46553}">
      <dsp:nvSpPr>
        <dsp:cNvPr id="0" name=""/>
        <dsp:cNvSpPr/>
      </dsp:nvSpPr>
      <dsp:spPr>
        <a:xfrm>
          <a:off x="7871828" y="1786588"/>
          <a:ext cx="1746468"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None/>
          </a:pPr>
          <a:r>
            <a:rPr lang="en-US" sz="1100" kern="1200" dirty="0">
              <a:latin typeface="+mn-lt"/>
              <a:ea typeface="+mn-ea"/>
              <a:cs typeface="+mn-cs"/>
            </a:rPr>
            <a:t>Lorem ipsum dolor sit amet, consectetuer adipiscing elit, </a:t>
          </a:r>
        </a:p>
      </dsp:txBody>
      <dsp:txXfrm>
        <a:off x="7871828" y="1786588"/>
        <a:ext cx="1746468" cy="117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CC0A7-4EA9-444D-A661-6CD0349FA8B7}">
      <dsp:nvSpPr>
        <dsp:cNvPr id="0" name=""/>
        <dsp:cNvSpPr/>
      </dsp:nvSpPr>
      <dsp:spPr>
        <a:xfrm>
          <a:off x="764738"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F9A0A13-80DE-4152-AD0B-F1B57BDDE11D}">
      <dsp:nvSpPr>
        <dsp:cNvPr id="0" name=""/>
        <dsp:cNvSpPr/>
      </dsp:nvSpPr>
      <dsp:spPr>
        <a:xfrm>
          <a:off x="998738" y="1022430"/>
          <a:ext cx="630000" cy="63000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53032A-E668-4011-8EE5-5E356FF2FB6B}">
      <dsp:nvSpPr>
        <dsp:cNvPr id="0" name=""/>
        <dsp:cNvSpPr/>
      </dsp:nvSpPr>
      <dsp:spPr>
        <a:xfrm>
          <a:off x="233099" y="2228430"/>
          <a:ext cx="2161278"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LinkedIn</a:t>
          </a:r>
          <a:br>
            <a:rPr lang="en-US" sz="1600" kern="1200" dirty="0">
              <a:latin typeface="+mj-lt"/>
              <a:ea typeface="+mn-ea"/>
              <a:cs typeface="+mn-cs"/>
            </a:rPr>
          </a:br>
          <a:r>
            <a:rPr lang="en-US" sz="1600" kern="1200" cap="none" dirty="0">
              <a:latin typeface="+mj-lt"/>
              <a:ea typeface="+mn-ea"/>
              <a:cs typeface="+mn-cs"/>
            </a:rPr>
            <a:t>ANGELICAASTROM</a:t>
          </a:r>
          <a:endParaRPr lang="en-US" sz="1600" kern="1200" dirty="0">
            <a:latin typeface="+mj-lt"/>
            <a:ea typeface="+mn-ea"/>
            <a:cs typeface="+mn-cs"/>
          </a:endParaRPr>
        </a:p>
      </dsp:txBody>
      <dsp:txXfrm>
        <a:off x="233099" y="2228430"/>
        <a:ext cx="2161278" cy="743927"/>
      </dsp:txXfrm>
    </dsp:sp>
    <dsp:sp modelId="{1FC3D828-343B-42C4-A35E-FB3CAA3FB1B3}">
      <dsp:nvSpPr>
        <dsp:cNvPr id="0" name=""/>
        <dsp:cNvSpPr/>
      </dsp:nvSpPr>
      <dsp:spPr>
        <a:xfrm>
          <a:off x="3060377"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902713CB-D896-458F-B8DA-F1C1FC1C9B5E}">
      <dsp:nvSpPr>
        <dsp:cNvPr id="0" name=""/>
        <dsp:cNvSpPr/>
      </dsp:nvSpPr>
      <dsp:spPr>
        <a:xfrm>
          <a:off x="3294377" y="1022430"/>
          <a:ext cx="630000" cy="630000"/>
        </a:xfrm>
        <a:prstGeom prst="rect">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37C356-0854-4A55-859A-10DB397A3024}">
      <dsp:nvSpPr>
        <dsp:cNvPr id="0" name=""/>
        <dsp:cNvSpPr/>
      </dsp:nvSpPr>
      <dsp:spPr>
        <a:xfrm>
          <a:off x="2709377"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Twitter</a:t>
          </a:r>
          <a:br>
            <a:rPr lang="en-US" sz="1600" kern="1200" dirty="0">
              <a:latin typeface="+mj-lt"/>
              <a:ea typeface="+mn-ea"/>
              <a:cs typeface="+mn-cs"/>
            </a:rPr>
          </a:br>
          <a:r>
            <a:rPr lang="en-US" sz="1600" kern="1200" dirty="0">
              <a:latin typeface="+mj-lt"/>
              <a:ea typeface="+mn-ea"/>
              <a:cs typeface="+mn-cs"/>
            </a:rPr>
            <a:t>@</a:t>
          </a:r>
          <a:r>
            <a:rPr lang="en-US" sz="1600" kern="1200" cap="none" dirty="0">
              <a:latin typeface="+mj-lt"/>
              <a:ea typeface="+mn-ea"/>
              <a:cs typeface="+mn-cs"/>
            </a:rPr>
            <a:t>AASTROM</a:t>
          </a:r>
          <a:endParaRPr lang="en-US" sz="1600" kern="1200" dirty="0">
            <a:latin typeface="+mj-lt"/>
            <a:ea typeface="+mn-ea"/>
            <a:cs typeface="+mn-cs"/>
          </a:endParaRPr>
        </a:p>
      </dsp:txBody>
      <dsp:txXfrm>
        <a:off x="2709377" y="2228430"/>
        <a:ext cx="1800000" cy="743927"/>
      </dsp:txXfrm>
    </dsp:sp>
    <dsp:sp modelId="{AA942612-CA7A-414A-8A41-5AF47E8BF18D}">
      <dsp:nvSpPr>
        <dsp:cNvPr id="0" name=""/>
        <dsp:cNvSpPr/>
      </dsp:nvSpPr>
      <dsp:spPr>
        <a:xfrm>
          <a:off x="5718339"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501CE67F-3782-42E8-B14B-7322FA3A6AF9}">
      <dsp:nvSpPr>
        <dsp:cNvPr id="0" name=""/>
        <dsp:cNvSpPr/>
      </dsp:nvSpPr>
      <dsp:spPr>
        <a:xfrm>
          <a:off x="5952339" y="1022430"/>
          <a:ext cx="630000" cy="630000"/>
        </a:xfrm>
        <a:prstGeom prst="rect">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96DB26-9770-4D6D-9455-A20B7E0EBF8C}">
      <dsp:nvSpPr>
        <dsp:cNvPr id="0" name=""/>
        <dsp:cNvSpPr/>
      </dsp:nvSpPr>
      <dsp:spPr>
        <a:xfrm>
          <a:off x="4824378" y="2228430"/>
          <a:ext cx="2885922"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Email</a:t>
          </a:r>
          <a:br>
            <a:rPr lang="en-US" sz="1600" kern="1200" dirty="0">
              <a:latin typeface="+mj-lt"/>
              <a:ea typeface="+mn-ea"/>
              <a:cs typeface="+mn-cs"/>
            </a:rPr>
          </a:br>
          <a:r>
            <a:rPr lang="en-US" sz="1600" kern="1200" dirty="0">
              <a:latin typeface="+mj-lt"/>
              <a:ea typeface="+mn-ea"/>
              <a:cs typeface="+mn-cs"/>
            </a:rPr>
            <a:t>ANGELCIA@contoso.com</a:t>
          </a:r>
        </a:p>
      </dsp:txBody>
      <dsp:txXfrm>
        <a:off x="4824378" y="2228430"/>
        <a:ext cx="2885922" cy="743927"/>
      </dsp:txXfrm>
    </dsp:sp>
    <dsp:sp modelId="{AB9CFA30-80BB-4CBE-9CD8-BDB5E9753036}">
      <dsp:nvSpPr>
        <dsp:cNvPr id="0" name=""/>
        <dsp:cNvSpPr/>
      </dsp:nvSpPr>
      <dsp:spPr>
        <a:xfrm>
          <a:off x="8376300" y="788430"/>
          <a:ext cx="1098000" cy="1098000"/>
        </a:xfrm>
        <a:prstGeom prst="ellipse">
          <a:avLst/>
        </a:prstGeom>
        <a:noFill/>
        <a:ln>
          <a:noFill/>
        </a:ln>
        <a:effectLst/>
      </dsp:spPr>
      <dsp:style>
        <a:lnRef idx="0">
          <a:scrgbClr r="0" g="0" b="0"/>
        </a:lnRef>
        <a:fillRef idx="1">
          <a:scrgbClr r="0" g="0" b="0"/>
        </a:fillRef>
        <a:effectRef idx="0">
          <a:scrgbClr r="0" g="0" b="0"/>
        </a:effectRef>
        <a:fontRef idx="minor"/>
      </dsp:style>
    </dsp:sp>
    <dsp:sp modelId="{3B505E4C-CA1F-4180-AD3B-9413D55B103E}">
      <dsp:nvSpPr>
        <dsp:cNvPr id="0" name=""/>
        <dsp:cNvSpPr/>
      </dsp:nvSpPr>
      <dsp:spPr>
        <a:xfrm>
          <a:off x="8610300" y="1022430"/>
          <a:ext cx="630000" cy="630000"/>
        </a:xfrm>
        <a:prstGeom prst="rect">
          <a:avLst/>
        </a:prstGeom>
        <a:blipFill>
          <a:blip xmlns:r="http://schemas.openxmlformats.org/officeDocument/2006/relationships"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A92A6E-F038-46D1-A456-33051C764A8B}">
      <dsp:nvSpPr>
        <dsp:cNvPr id="0" name=""/>
        <dsp:cNvSpPr/>
      </dsp:nvSpPr>
      <dsp:spPr>
        <a:xfrm>
          <a:off x="8025300" y="2228430"/>
          <a:ext cx="1800000" cy="7439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dirty="0">
              <a:latin typeface="+mj-lt"/>
              <a:ea typeface="+mn-ea"/>
              <a:cs typeface="+mn-cs"/>
            </a:rPr>
            <a:t>Phone</a:t>
          </a:r>
          <a:br>
            <a:rPr lang="en-US" sz="1600" kern="1200" dirty="0">
              <a:latin typeface="+mj-lt"/>
              <a:ea typeface="+mn-ea"/>
              <a:cs typeface="+mn-cs"/>
            </a:rPr>
          </a:br>
          <a:r>
            <a:rPr lang="en-US" sz="1600" kern="1200" dirty="0">
              <a:latin typeface="+mj-lt"/>
              <a:ea typeface="+mn-ea"/>
              <a:cs typeface="+mn-cs"/>
            </a:rPr>
            <a:t>231-555-0188</a:t>
          </a:r>
        </a:p>
      </dsp:txBody>
      <dsp:txXfrm>
        <a:off x="8025300" y="2228430"/>
        <a:ext cx="1800000" cy="74392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7/25/2022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7/25/2022</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7/25/2022</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7/25/2022</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7/25/2022</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7/25/2022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7/25/2022</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7/25/2022</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7/25/2022</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a:t>Welcome</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What our customers say</a:t>
            </a:r>
          </a:p>
          <a:p>
            <a:r>
              <a:rPr lang="en-US" dirty="0"/>
              <a:t>Customer case study</a:t>
            </a:r>
          </a:p>
          <a:p>
            <a:r>
              <a:rPr lang="en-US" dirty="0"/>
              <a:t>Industry overview</a:t>
            </a:r>
          </a:p>
          <a:p>
            <a:r>
              <a:rPr lang="en-US" dirty="0"/>
              <a:t>Our team</a:t>
            </a:r>
          </a:p>
          <a:p>
            <a:r>
              <a:rPr lang="en-US" dirty="0"/>
              <a:t>Our products and services</a:t>
            </a:r>
          </a:p>
          <a:p>
            <a:r>
              <a:rPr lang="en-US" dirty="0"/>
              <a:t>Pricing/packages</a:t>
            </a:r>
          </a:p>
          <a:p>
            <a:r>
              <a:rPr lang="en-US" dirty="0"/>
              <a:t>Company performance</a:t>
            </a:r>
          </a:p>
          <a:p>
            <a:r>
              <a:rPr lang="en-US" dirty="0"/>
              <a:t>Future offerings</a:t>
            </a:r>
          </a:p>
          <a:p>
            <a:r>
              <a:rPr lang="en-US" dirty="0"/>
              <a:t>Roadmap</a:t>
            </a:r>
          </a:p>
          <a:p>
            <a:r>
              <a:rPr lang="en-US" dirty="0"/>
              <a:t>Competitive comparison</a:t>
            </a:r>
          </a:p>
          <a:p>
            <a:r>
              <a:rPr lang="en-US" dirty="0"/>
              <a:t>Our proposal</a:t>
            </a:r>
          </a:p>
          <a:p>
            <a:r>
              <a:rPr lang="en-US" dirty="0"/>
              <a:t>Next steps</a:t>
            </a:r>
          </a:p>
        </p:txBody>
      </p:sp>
    </p:spTree>
    <p:extLst>
      <p:ext uri="{BB962C8B-B14F-4D97-AF65-F5344CB8AC3E}">
        <p14:creationId xmlns:p14="http://schemas.microsoft.com/office/powerpoint/2010/main" val="2276898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a:t>INDUSTRY OVERVIEW</a:t>
            </a:r>
          </a:p>
        </p:txBody>
      </p:sp>
    </p:spTree>
    <p:extLst>
      <p:ext uri="{BB962C8B-B14F-4D97-AF65-F5344CB8AC3E}">
        <p14:creationId xmlns:p14="http://schemas.microsoft.com/office/powerpoint/2010/main" val="707400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a:t>Pricing/packages</a:t>
            </a:r>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a:p>
            <a:r>
              <a:rPr lang="en-US" dirty="0"/>
              <a:t>Duis aute irure dolor in reprehenderit in voluptate velit esse cillum dolore eu fugiat nulla pariatur. Excepteur sint occaecat cupidatat non proident, sunt in culpa qui officia deserunt mollit anim id est laborum.</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a:t>COMPANY PERFORMANCE</a:t>
            </a:r>
          </a:p>
        </p:txBody>
      </p:sp>
    </p:spTree>
    <p:extLst>
      <p:ext uri="{BB962C8B-B14F-4D97-AF65-F5344CB8AC3E}">
        <p14:creationId xmlns:p14="http://schemas.microsoft.com/office/powerpoint/2010/main" val="1191027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446848306"/>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a:t>Future offerings</a:t>
            </a:r>
          </a:p>
        </p:txBody>
      </p:sp>
    </p:spTree>
    <p:extLst>
      <p:ext uri="{BB962C8B-B14F-4D97-AF65-F5344CB8AC3E}">
        <p14:creationId xmlns:p14="http://schemas.microsoft.com/office/powerpoint/2010/main" val="402862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4171081415"/>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Roadmap</a:t>
            </a:r>
          </a:p>
        </p:txBody>
      </p:sp>
    </p:spTree>
    <p:extLst>
      <p:ext uri="{BB962C8B-B14F-4D97-AF65-F5344CB8AC3E}">
        <p14:creationId xmlns:p14="http://schemas.microsoft.com/office/powerpoint/2010/main" val="14020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COMPETITIVE COMPARISON</a:t>
            </a:r>
          </a:p>
        </p:txBody>
      </p:sp>
    </p:spTree>
    <p:extLst>
      <p:ext uri="{BB962C8B-B14F-4D97-AF65-F5344CB8AC3E}">
        <p14:creationId xmlns:p14="http://schemas.microsoft.com/office/powerpoint/2010/main" val="268205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close up of a video camera lens">
            <a:extLst>
              <a:ext uri="{FF2B5EF4-FFF2-40B4-BE49-F238E27FC236}">
                <a16:creationId xmlns:a16="http://schemas.microsoft.com/office/drawing/2014/main" id="{8CF182DB-5145-EB40-81CD-BF5F590D79F0}"/>
              </a:ext>
            </a:extLst>
          </p:cNvPr>
          <p:cNvPicPr>
            <a:picLocks noGrp="1" noChangeAspect="1"/>
          </p:cNvPicPr>
          <p:nvPr>
            <p:ph idx="1"/>
          </p:nvPr>
        </p:nvPicPr>
        <p:blipFill rotWithShape="1">
          <a:blip r:embed="rId2" cstate="email">
            <a:extLst>
              <a:ext uri="{28A0092B-C50C-407E-A947-70E740481C1C}">
                <a14:useLocalDpi xmlns:a14="http://schemas.microsoft.com/office/drawing/2010/main"/>
              </a:ext>
            </a:extLst>
          </a:blip>
          <a:srcRect/>
          <a:stretch/>
        </p:blipFill>
        <p:spPr>
          <a:xfrm>
            <a:off x="1097280" y="2108200"/>
            <a:ext cx="9914431" cy="3760788"/>
          </a:xfrm>
          <a:prstGeom prst="rect">
            <a:avLst/>
          </a:prstGeom>
        </p:spPr>
      </p:pic>
      <p:sp>
        <p:nvSpPr>
          <p:cNvPr id="2" name="Title 1">
            <a:extLst>
              <a:ext uri="{FF2B5EF4-FFF2-40B4-BE49-F238E27FC236}">
                <a16:creationId xmlns:a16="http://schemas.microsoft.com/office/drawing/2014/main" id="{1732E9F2-C620-4FC8-8F0A-A41F3E18EE1C}"/>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49449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a:t>Our proposal</a:t>
            </a:r>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internet</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solidFill>
                  <a:schemeClr val="tx1"/>
                </a:solidFill>
              </a:rPr>
              <a:t>A brief introduction</a:t>
            </a:r>
          </a:p>
        </p:txBody>
      </p:sp>
    </p:spTree>
    <p:extLst>
      <p:ext uri="{BB962C8B-B14F-4D97-AF65-F5344CB8AC3E}">
        <p14:creationId xmlns:p14="http://schemas.microsoft.com/office/powerpoint/2010/main" val="971976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C633-6FA1-4FBC-8E61-54FEB4587827}"/>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F69AA2-97D6-4693-9E8A-BEBB49A5C6F9}"/>
              </a:ext>
            </a:extLst>
          </p:cNvPr>
          <p:cNvSpPr>
            <a:spLocks noGrp="1"/>
          </p:cNvSpPr>
          <p:nvPr>
            <p:ph sz="half" idx="2"/>
          </p:nvPr>
        </p:nvSpPr>
        <p:spPr/>
        <p:txBody>
          <a:bodyPr/>
          <a:lstStyle/>
          <a:p>
            <a:r>
              <a:rPr lang="en-US" dirty="0"/>
              <a:t>First</a:t>
            </a:r>
          </a:p>
          <a:p>
            <a:r>
              <a:rPr lang="en-US" dirty="0"/>
              <a:t>Second</a:t>
            </a:r>
          </a:p>
          <a:p>
            <a:r>
              <a:rPr lang="en-US" dirty="0"/>
              <a:t>Third</a:t>
            </a:r>
          </a:p>
        </p:txBody>
      </p:sp>
      <p:pic>
        <p:nvPicPr>
          <p:cNvPr id="26" name="Content Placeholder 19" descr="A woman sitting at a table in front of a computer working late into the night">
            <a:extLst>
              <a:ext uri="{FF2B5EF4-FFF2-40B4-BE49-F238E27FC236}">
                <a16:creationId xmlns:a16="http://schemas.microsoft.com/office/drawing/2014/main" id="{16B11D6C-8BFF-1A47-AD21-B0E21DE6AF28}"/>
              </a:ext>
            </a:extLst>
          </p:cNvPr>
          <p:cNvPicPr>
            <a:picLocks noGrp="1" noChangeAspect="1"/>
          </p:cNvPicPr>
          <p:nvPr>
            <p:ph sz="half" idx="14"/>
          </p:nvPr>
        </p:nvPicPr>
        <p:blipFill rotWithShape="1">
          <a:blip r:embed="rId2" cstate="email">
            <a:extLst>
              <a:ext uri="{28A0092B-C50C-407E-A947-70E740481C1C}">
                <a14:useLocalDpi xmlns:a14="http://schemas.microsoft.com/office/drawing/2010/main"/>
              </a:ext>
            </a:extLst>
          </a:blip>
          <a:srcRect/>
          <a:stretch/>
        </p:blipFill>
        <p:spPr>
          <a:xfrm>
            <a:off x="604838" y="642027"/>
            <a:ext cx="4589462" cy="5544764"/>
          </a:xfrm>
        </p:spPr>
      </p:pic>
    </p:spTree>
    <p:extLst>
      <p:ext uri="{BB962C8B-B14F-4D97-AF65-F5344CB8AC3E}">
        <p14:creationId xmlns:p14="http://schemas.microsoft.com/office/powerpoint/2010/main" val="1494765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descr="Group of people at a meeting">
            <a:extLst>
              <a:ext uri="{FF2B5EF4-FFF2-40B4-BE49-F238E27FC236}">
                <a16:creationId xmlns:a16="http://schemas.microsoft.com/office/drawing/2014/main" id="{8DFFB7C0-8017-5C49-82B9-22CA9BCE8138}"/>
              </a:ext>
            </a:extLst>
          </p:cNvPr>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xfrm>
            <a:off x="635001" y="603250"/>
            <a:ext cx="10921998" cy="3294019"/>
          </a:xfrm>
        </p:spPr>
      </p:pic>
    </p:spTree>
    <p:extLst>
      <p:ext uri="{BB962C8B-B14F-4D97-AF65-F5344CB8AC3E}">
        <p14:creationId xmlns:p14="http://schemas.microsoft.com/office/powerpoint/2010/main" val="351221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B3111-7B97-654A-86CA-FD04EA6ED6EF}"/>
              </a:ext>
            </a:extLst>
          </p:cNvPr>
          <p:cNvSpPr>
            <a:spLocks noGrp="1"/>
          </p:cNvSpPr>
          <p:nvPr>
            <p:ph type="title"/>
          </p:nvPr>
        </p:nvSpPr>
        <p:spPr/>
        <p:txBody>
          <a:bodyPr/>
          <a:lstStyle/>
          <a:p>
            <a:r>
              <a:rPr lang="en-US" dirty="0"/>
              <a:t>Contact Us</a:t>
            </a:r>
          </a:p>
        </p:txBody>
      </p:sp>
      <p:graphicFrame>
        <p:nvGraphicFramePr>
          <p:cNvPr id="4" name="Content Placeholder 2" descr="SmartArt graphic for contact information">
            <a:extLst>
              <a:ext uri="{FF2B5EF4-FFF2-40B4-BE49-F238E27FC236}">
                <a16:creationId xmlns:a16="http://schemas.microsoft.com/office/drawing/2014/main" id="{600D9413-DE22-3A40-BE90-9FD7FAA1C7C3}"/>
              </a:ext>
            </a:extLst>
          </p:cNvPr>
          <p:cNvGraphicFramePr>
            <a:graphicFrameLocks noGrp="1"/>
          </p:cNvGraphicFramePr>
          <p:nvPr>
            <p:ph idx="1"/>
            <p:extLst>
              <p:ext uri="{D42A27DB-BD31-4B8C-83A1-F6EECF244321}">
                <p14:modId xmlns:p14="http://schemas.microsoft.com/office/powerpoint/2010/main" val="1847764084"/>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7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Internet</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157296" cy="2441263"/>
          </a:xfrm>
        </p:spPr>
        <p:txBody>
          <a:bodyPr>
            <a:normAutofit/>
          </a:bodyPr>
          <a:lstStyle/>
          <a:p>
            <a:r>
              <a:rPr lang="en-US" dirty="0"/>
              <a:t>Purpose is to share information</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FTP</a:t>
            </a:r>
          </a:p>
          <a:p>
            <a:pPr marL="285750" indent="-285750">
              <a:buFont typeface="Wingdings" panose="05000000000000000000" pitchFamily="2" charset="2"/>
              <a:buChar char="§"/>
            </a:pPr>
            <a:r>
              <a:rPr lang="en-US" dirty="0"/>
              <a:t>SSH </a:t>
            </a:r>
          </a:p>
          <a:p>
            <a:pPr marL="285750" indent="-285750">
              <a:buFont typeface="Wingdings" panose="05000000000000000000" pitchFamily="2" charset="2"/>
              <a:buChar char="§"/>
            </a:pPr>
            <a:r>
              <a:rPr lang="en-US" dirty="0"/>
              <a:t>IRC etc.</a:t>
            </a:r>
          </a:p>
        </p:txBody>
      </p:sp>
      <p:sp>
        <p:nvSpPr>
          <p:cNvPr id="3" name="Picture Placeholder 2">
            <a:extLst>
              <a:ext uri="{FF2B5EF4-FFF2-40B4-BE49-F238E27FC236}">
                <a16:creationId xmlns:a16="http://schemas.microsoft.com/office/drawing/2014/main" id="{552CE151-FB51-4ACB-A2EE-FD979DF65528}"/>
              </a:ext>
            </a:extLst>
          </p:cNvPr>
          <p:cNvSpPr>
            <a:spLocks noGrp="1"/>
          </p:cNvSpPr>
          <p:nvPr>
            <p:ph type="pic" sz="quarter" idx="13"/>
          </p:nvPr>
        </p:nvSpPr>
        <p:spPr/>
      </p:sp>
      <p:pic>
        <p:nvPicPr>
          <p:cNvPr id="1026" name="Picture 2" descr="Common Internet Network Interconnection and Charging Practices">
            <a:extLst>
              <a:ext uri="{FF2B5EF4-FFF2-40B4-BE49-F238E27FC236}">
                <a16:creationId xmlns:a16="http://schemas.microsoft.com/office/drawing/2014/main" id="{B784132C-EB79-4838-B301-07120A7AF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198" y="1242874"/>
            <a:ext cx="5661802" cy="4332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5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a:t>Another way is </a:t>
            </a:r>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a:xfrm>
            <a:off x="1195754" y="2281657"/>
            <a:ext cx="4157296" cy="2441263"/>
          </a:xfrm>
        </p:spPr>
        <p:txBody>
          <a:bodyPr>
            <a:normAutofit/>
          </a:bodyPr>
          <a:lstStyle/>
          <a:p>
            <a:pPr marL="285750" indent="-285750">
              <a:buFont typeface="Wingdings" panose="05000000000000000000" pitchFamily="2" charset="2"/>
              <a:buChar char="§"/>
            </a:pPr>
            <a:r>
              <a:rPr lang="en-US" b="1" dirty="0"/>
              <a:t>WEB or WORLD WIDE WEB</a:t>
            </a:r>
          </a:p>
          <a:p>
            <a:pPr marL="285750" indent="-285750">
              <a:buFont typeface="Wingdings" panose="05000000000000000000" pitchFamily="2" charset="2"/>
              <a:buChar char="§"/>
            </a:pPr>
            <a:r>
              <a:rPr lang="en-US" dirty="0"/>
              <a:t>In www, documents are linked via hyper links.</a:t>
            </a:r>
          </a:p>
          <a:p>
            <a:pPr marL="285750" indent="-285750">
              <a:buFont typeface="Wingdings" panose="05000000000000000000" pitchFamily="2" charset="2"/>
              <a:buChar char="§"/>
            </a:pPr>
            <a:r>
              <a:rPr lang="en-US" dirty="0"/>
              <a:t>Such documents are called hypertext documents.</a:t>
            </a:r>
          </a:p>
          <a:p>
            <a:pPr marL="285750" indent="-285750">
              <a:buFont typeface="Wingdings" panose="05000000000000000000" pitchFamily="2" charset="2"/>
              <a:buChar char="§"/>
            </a:pPr>
            <a:r>
              <a:rPr lang="en-US" dirty="0"/>
              <a:t>Many webpages linked under a common name is a </a:t>
            </a:r>
            <a:r>
              <a:rPr lang="en-US" b="1" dirty="0"/>
              <a:t>website</a:t>
            </a:r>
          </a:p>
        </p:txBody>
      </p:sp>
      <p:sp>
        <p:nvSpPr>
          <p:cNvPr id="3" name="Picture Placeholder 2">
            <a:extLst>
              <a:ext uri="{FF2B5EF4-FFF2-40B4-BE49-F238E27FC236}">
                <a16:creationId xmlns:a16="http://schemas.microsoft.com/office/drawing/2014/main" id="{552CE151-FB51-4ACB-A2EE-FD979DF65528}"/>
              </a:ext>
            </a:extLst>
          </p:cNvPr>
          <p:cNvSpPr>
            <a:spLocks noGrp="1"/>
          </p:cNvSpPr>
          <p:nvPr>
            <p:ph type="pic" sz="quarter" idx="13"/>
          </p:nvPr>
        </p:nvSpPr>
        <p:spPr/>
      </p:sp>
      <p:pic>
        <p:nvPicPr>
          <p:cNvPr id="2050" name="Picture 2" descr="Simple Introduction to Client-Server Architecture Concept | by Nimesha  Dilini | Medium">
            <a:extLst>
              <a:ext uri="{FF2B5EF4-FFF2-40B4-BE49-F238E27FC236}">
                <a16:creationId xmlns:a16="http://schemas.microsoft.com/office/drawing/2014/main" id="{DE4A8EB9-FB0B-43E4-81AC-58D4E0F8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4551" y="1983281"/>
            <a:ext cx="5632450" cy="3038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80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marL="342900" indent="-342900">
              <a:buFont typeface="+mj-lt"/>
              <a:buAutoNum type="arabicPeriod"/>
            </a:pPr>
            <a:r>
              <a:rPr lang="en-US" dirty="0"/>
              <a:t>It involves building / repairing documents , styles , scripts that make up a site</a:t>
            </a:r>
          </a:p>
          <a:p>
            <a:pPr marL="342900" indent="-342900">
              <a:buFont typeface="+mj-lt"/>
              <a:buAutoNum type="arabicPeriod"/>
            </a:pPr>
            <a:endParaRPr lang="en-US" dirty="0"/>
          </a:p>
          <a:p>
            <a:pPr marL="342900" indent="-342900">
              <a:buFont typeface="+mj-lt"/>
              <a:buAutoNum type="arabicPeriod"/>
            </a:pPr>
            <a:r>
              <a:rPr lang="en-US" dirty="0"/>
              <a:t>This is called development phase</a:t>
            </a:r>
          </a:p>
          <a:p>
            <a:pPr marL="342900" indent="-342900">
              <a:buFont typeface="+mj-lt"/>
              <a:buAutoNum type="arabicPeriod"/>
            </a:pPr>
            <a:endParaRPr lang="en-US" dirty="0"/>
          </a:p>
          <a:p>
            <a:pPr marL="342900" indent="-342900">
              <a:buFont typeface="+mj-lt"/>
              <a:buAutoNum type="arabicPeriod"/>
            </a:pPr>
            <a:r>
              <a:rPr lang="en-US" dirty="0"/>
              <a:t>It can be </a:t>
            </a:r>
          </a:p>
          <a:p>
            <a:pPr marL="578358" lvl="1" indent="-285750">
              <a:buFont typeface="Wingdings" panose="05000000000000000000" pitchFamily="2" charset="2"/>
              <a:buChar char="§"/>
            </a:pPr>
            <a:r>
              <a:rPr lang="en-US" b="1" dirty="0"/>
              <a:t>FRONT END</a:t>
            </a:r>
          </a:p>
          <a:p>
            <a:pPr marL="578358" lvl="1" indent="-285750">
              <a:buFont typeface="Wingdings" panose="05000000000000000000" pitchFamily="2" charset="2"/>
              <a:buChar char="§"/>
            </a:pPr>
            <a:r>
              <a:rPr lang="en-US" b="1" dirty="0"/>
              <a:t>BACK END</a:t>
            </a:r>
          </a:p>
        </p:txBody>
      </p:sp>
      <p:pic>
        <p:nvPicPr>
          <p:cNvPr id="3074" name="Picture 2" descr="Web Development Company in Pune | Web Design Company in Pune - Movinnza">
            <a:extLst>
              <a:ext uri="{FF2B5EF4-FFF2-40B4-BE49-F238E27FC236}">
                <a16:creationId xmlns:a16="http://schemas.microsoft.com/office/drawing/2014/main" id="{5EB217BE-E302-4AFB-92E9-26473B73055D}"/>
              </a:ext>
            </a:extLst>
          </p:cNvPr>
          <p:cNvPicPr>
            <a:picLocks noGrp="1" noChangeAspect="1" noChangeArrowheads="1"/>
          </p:cNvPicPr>
          <p:nvPr>
            <p:ph sz="half" idx="14"/>
          </p:nvPr>
        </p:nvPicPr>
        <p:blipFill rotWithShape="1">
          <a:blip r:embed="rId2">
            <a:extLst>
              <a:ext uri="{28A0092B-C50C-407E-A947-70E740481C1C}">
                <a14:useLocalDpi xmlns:a14="http://schemas.microsoft.com/office/drawing/2010/main" val="0"/>
              </a:ext>
            </a:extLst>
          </a:blip>
          <a:srcRect l="44885"/>
          <a:stretch/>
        </p:blipFill>
        <p:spPr bwMode="auto">
          <a:xfrm>
            <a:off x="621792" y="2714383"/>
            <a:ext cx="2247250" cy="11956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Ultimate Guide To Backend Web Development: Details and Required Skill Set |  Temok Hosting Blog">
            <a:extLst>
              <a:ext uri="{FF2B5EF4-FFF2-40B4-BE49-F238E27FC236}">
                <a16:creationId xmlns:a16="http://schemas.microsoft.com/office/drawing/2014/main" id="{E278457D-09BB-49E2-B183-98F13697F8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248" b="10448"/>
          <a:stretch/>
        </p:blipFill>
        <p:spPr bwMode="auto">
          <a:xfrm>
            <a:off x="2869042" y="2714383"/>
            <a:ext cx="2306970" cy="119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20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Front End</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a:buFont typeface="Wingdings" panose="05000000000000000000" pitchFamily="2" charset="2"/>
              <a:buChar char="§"/>
            </a:pPr>
            <a:r>
              <a:rPr lang="en-US" b="1" dirty="0"/>
              <a:t>Aspect of development that relates directly to that you see / the browser shows.</a:t>
            </a:r>
          </a:p>
          <a:p>
            <a:pPr marL="0" indent="0">
              <a:buNone/>
            </a:pPr>
            <a:endParaRPr lang="en-US" b="1" dirty="0"/>
          </a:p>
          <a:p>
            <a:pPr>
              <a:buFont typeface="Wingdings" panose="05000000000000000000" pitchFamily="2" charset="2"/>
              <a:buChar char="§"/>
            </a:pPr>
            <a:r>
              <a:rPr lang="en-US" b="1" dirty="0"/>
              <a:t>Displays information</a:t>
            </a:r>
          </a:p>
          <a:p>
            <a:pPr marL="0" indent="0">
              <a:buNone/>
            </a:pPr>
            <a:endParaRPr lang="en-US" b="1" dirty="0"/>
          </a:p>
          <a:p>
            <a:pPr>
              <a:buFont typeface="Wingdings" panose="05000000000000000000" pitchFamily="2" charset="2"/>
              <a:buChar char="§"/>
            </a:pPr>
            <a:r>
              <a:rPr lang="en-US" b="1" dirty="0"/>
              <a:t>Uses HTML, CSS, JavaScript and its various frameworks such as REACT, ANGULAR, VUE </a:t>
            </a:r>
            <a:r>
              <a:rPr lang="en-US" b="1" dirty="0" err="1"/>
              <a:t>etc</a:t>
            </a:r>
            <a:r>
              <a:rPr lang="en-US" b="1" dirty="0"/>
              <a:t> </a:t>
            </a:r>
          </a:p>
        </p:txBody>
      </p:sp>
      <p:pic>
        <p:nvPicPr>
          <p:cNvPr id="3074" name="Picture 2" descr="Web Development Company in Pune | Web Design Company in Pune - Movinnza">
            <a:extLst>
              <a:ext uri="{FF2B5EF4-FFF2-40B4-BE49-F238E27FC236}">
                <a16:creationId xmlns:a16="http://schemas.microsoft.com/office/drawing/2014/main" id="{5EB217BE-E302-4AFB-92E9-26473B73055D}"/>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621792" y="2642616"/>
            <a:ext cx="4563364" cy="119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33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r>
              <a:rPr lang="en-US" dirty="0"/>
              <a:t>Back End</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p:txBody>
          <a:bodyPr/>
          <a:lstStyle/>
          <a:p>
            <a:pPr>
              <a:buFont typeface="Wingdings" panose="05000000000000000000" pitchFamily="2" charset="2"/>
              <a:buChar char="§"/>
            </a:pPr>
            <a:r>
              <a:rPr lang="en-US" b="1" dirty="0"/>
              <a:t>Aspect of development that focuses on server incl apps and database that run on it.</a:t>
            </a:r>
          </a:p>
          <a:p>
            <a:pPr>
              <a:buFont typeface="Wingdings" panose="05000000000000000000" pitchFamily="2" charset="2"/>
              <a:buChar char="§"/>
            </a:pPr>
            <a:endParaRPr lang="en-US" b="1" dirty="0"/>
          </a:p>
          <a:p>
            <a:pPr>
              <a:buFont typeface="Wingdings" panose="05000000000000000000" pitchFamily="2" charset="2"/>
              <a:buChar char="§"/>
            </a:pPr>
            <a:r>
              <a:rPr lang="en-US" b="1" dirty="0"/>
              <a:t>Adds functionality</a:t>
            </a:r>
          </a:p>
          <a:p>
            <a:pPr marL="0" indent="0">
              <a:buNone/>
            </a:pPr>
            <a:endParaRPr lang="en-US" b="1" dirty="0"/>
          </a:p>
          <a:p>
            <a:pPr>
              <a:buFont typeface="Wingdings" panose="05000000000000000000" pitchFamily="2" charset="2"/>
              <a:buChar char="§"/>
            </a:pPr>
            <a:r>
              <a:rPr lang="en-US" b="1" dirty="0"/>
              <a:t>Uses Node.js, php, python </a:t>
            </a:r>
          </a:p>
        </p:txBody>
      </p:sp>
      <p:pic>
        <p:nvPicPr>
          <p:cNvPr id="3074" name="Picture 2" descr="Web Development Company in Pune | Web Design Company in Pune - Movinnza">
            <a:extLst>
              <a:ext uri="{FF2B5EF4-FFF2-40B4-BE49-F238E27FC236}">
                <a16:creationId xmlns:a16="http://schemas.microsoft.com/office/drawing/2014/main" id="{5EB217BE-E302-4AFB-92E9-26473B73055D}"/>
              </a:ext>
            </a:extLst>
          </p:cNvPr>
          <p:cNvPicPr>
            <a:picLocks noGrp="1" noChangeAspect="1" noChangeArrowheads="1"/>
          </p:cNvPicPr>
          <p:nvPr>
            <p:ph sz="half" idx="14"/>
          </p:nvPr>
        </p:nvPicPr>
        <p:blipFill>
          <a:blip r:embed="rId2">
            <a:extLst>
              <a:ext uri="{28A0092B-C50C-407E-A947-70E740481C1C}">
                <a14:useLocalDpi xmlns:a14="http://schemas.microsoft.com/office/drawing/2010/main" val="0"/>
              </a:ext>
            </a:extLst>
          </a:blip>
          <a:srcRect/>
          <a:stretch>
            <a:fillRect/>
          </a:stretch>
        </p:blipFill>
        <p:spPr bwMode="auto">
          <a:xfrm>
            <a:off x="621792" y="2642616"/>
            <a:ext cx="4563364" cy="11956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ltimate Guide To Backend Web Development: Details and Required Skill Set |  Temok Hosting Blog">
            <a:extLst>
              <a:ext uri="{FF2B5EF4-FFF2-40B4-BE49-F238E27FC236}">
                <a16:creationId xmlns:a16="http://schemas.microsoft.com/office/drawing/2014/main" id="{EA29487D-B880-4E44-B7B2-742248A8DEB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248" b="10448"/>
          <a:stretch/>
        </p:blipFill>
        <p:spPr bwMode="auto">
          <a:xfrm>
            <a:off x="621792" y="2642616"/>
            <a:ext cx="4563364" cy="119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1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D59CD-1242-F149-AB16-9D02E7C89131}"/>
              </a:ext>
            </a:extLst>
          </p:cNvPr>
          <p:cNvSpPr>
            <a:spLocks noGrp="1"/>
          </p:cNvSpPr>
          <p:nvPr>
            <p:ph type="title"/>
          </p:nvPr>
        </p:nvSpPr>
        <p:spPr/>
        <p:txBody>
          <a:bodyPr/>
          <a:lstStyle/>
          <a:p>
            <a:pPr algn="ctr"/>
            <a:r>
              <a:rPr lang="en-US" dirty="0"/>
              <a:t>full stack development</a:t>
            </a:r>
          </a:p>
        </p:txBody>
      </p:sp>
      <p:sp>
        <p:nvSpPr>
          <p:cNvPr id="3" name="Content Placeholder 2">
            <a:extLst>
              <a:ext uri="{FF2B5EF4-FFF2-40B4-BE49-F238E27FC236}">
                <a16:creationId xmlns:a16="http://schemas.microsoft.com/office/drawing/2014/main" id="{79497D95-D925-3641-A715-DB7630E983B0}"/>
              </a:ext>
            </a:extLst>
          </p:cNvPr>
          <p:cNvSpPr>
            <a:spLocks noGrp="1"/>
          </p:cNvSpPr>
          <p:nvPr>
            <p:ph sz="half" idx="2"/>
          </p:nvPr>
        </p:nvSpPr>
        <p:spPr>
          <a:xfrm>
            <a:off x="5443870" y="1766656"/>
            <a:ext cx="5711810" cy="3944286"/>
          </a:xfrm>
        </p:spPr>
        <p:txBody>
          <a:bodyPr>
            <a:normAutofit/>
          </a:bodyPr>
          <a:lstStyle/>
          <a:p>
            <a:pPr marL="0" indent="0" algn="ctr">
              <a:buNone/>
            </a:pPr>
            <a:endParaRPr lang="en-US" sz="2400" b="1" dirty="0"/>
          </a:p>
          <a:p>
            <a:pPr marL="0" indent="0" algn="ctr">
              <a:buNone/>
            </a:pPr>
            <a:r>
              <a:rPr lang="en-US" sz="2400" b="1" dirty="0"/>
              <a:t>Front end</a:t>
            </a:r>
          </a:p>
          <a:p>
            <a:pPr marL="0" indent="0" algn="ctr">
              <a:buNone/>
            </a:pPr>
            <a:r>
              <a:rPr lang="en-US" sz="2400" b="1" dirty="0"/>
              <a:t>   +</a:t>
            </a:r>
          </a:p>
          <a:p>
            <a:pPr marL="0" indent="0" algn="ctr">
              <a:buNone/>
            </a:pPr>
            <a:r>
              <a:rPr lang="en-US" sz="2400" b="1" dirty="0"/>
              <a:t>Back end</a:t>
            </a:r>
          </a:p>
        </p:txBody>
      </p:sp>
      <p:pic>
        <p:nvPicPr>
          <p:cNvPr id="3074" name="Picture 2" descr="Web Development Company in Pune | Web Design Company in Pune - Movinnza">
            <a:extLst>
              <a:ext uri="{FF2B5EF4-FFF2-40B4-BE49-F238E27FC236}">
                <a16:creationId xmlns:a16="http://schemas.microsoft.com/office/drawing/2014/main" id="{5EB217BE-E302-4AFB-92E9-26473B73055D}"/>
              </a:ext>
            </a:extLst>
          </p:cNvPr>
          <p:cNvPicPr>
            <a:picLocks noGrp="1" noChangeAspect="1" noChangeArrowheads="1"/>
          </p:cNvPicPr>
          <p:nvPr>
            <p:ph sz="half" idx="14"/>
          </p:nvPr>
        </p:nvPicPr>
        <p:blipFill rotWithShape="1">
          <a:blip r:embed="rId4">
            <a:extLst>
              <a:ext uri="{28A0092B-C50C-407E-A947-70E740481C1C}">
                <a14:useLocalDpi xmlns:a14="http://schemas.microsoft.com/office/drawing/2010/main" val="0"/>
              </a:ext>
            </a:extLst>
          </a:blip>
          <a:srcRect l="44885"/>
          <a:stretch/>
        </p:blipFill>
        <p:spPr bwMode="auto">
          <a:xfrm>
            <a:off x="621792" y="2714383"/>
            <a:ext cx="2247250" cy="11956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Ultimate Guide To Backend Web Development: Details and Required Skill Set |  Temok Hosting Blog">
            <a:extLst>
              <a:ext uri="{FF2B5EF4-FFF2-40B4-BE49-F238E27FC236}">
                <a16:creationId xmlns:a16="http://schemas.microsoft.com/office/drawing/2014/main" id="{E278457D-09BB-49E2-B183-98F13697F8A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9248" b="10448"/>
          <a:stretch/>
        </p:blipFill>
        <p:spPr bwMode="auto">
          <a:xfrm>
            <a:off x="2869042" y="2714383"/>
            <a:ext cx="2306970" cy="1195632"/>
          </a:xfrm>
          <a:prstGeom prst="rect">
            <a:avLst/>
          </a:prstGeom>
          <a:noFill/>
          <a:extLst>
            <a:ext uri="{909E8E84-426E-40DD-AFC4-6F175D3DCCD1}">
              <a14:hiddenFill xmlns:a14="http://schemas.microsoft.com/office/drawing/2010/main">
                <a:solidFill>
                  <a:srgbClr val="FFFFFF"/>
                </a:solidFill>
              </a14:hiddenFill>
            </a:ext>
          </a:extLst>
        </p:spPr>
      </p:pic>
      <p:pic>
        <p:nvPicPr>
          <p:cNvPr id="4" name="addtoppt">
            <a:hlinkClick r:id="" action="ppaction://media"/>
            <a:extLst>
              <a:ext uri="{FF2B5EF4-FFF2-40B4-BE49-F238E27FC236}">
                <a16:creationId xmlns:a16="http://schemas.microsoft.com/office/drawing/2014/main" id="{97404B33-8B59-4AD3-8AEC-C143E8A43E2C}"/>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30936" y="2066544"/>
            <a:ext cx="4553712" cy="2322576"/>
          </a:xfrm>
          <a:prstGeom prst="rect">
            <a:avLst/>
          </a:prstGeom>
        </p:spPr>
      </p:pic>
    </p:spTree>
    <p:extLst>
      <p:ext uri="{BB962C8B-B14F-4D97-AF65-F5344CB8AC3E}">
        <p14:creationId xmlns:p14="http://schemas.microsoft.com/office/powerpoint/2010/main" val="17211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F9A0-56E3-4419-BBAF-A9B736E559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BE8B73-C543-4097-934E-7117B5A6D194}"/>
              </a:ext>
            </a:extLst>
          </p:cNvPr>
          <p:cNvSpPr>
            <a:spLocks noGrp="1"/>
          </p:cNvSpPr>
          <p:nvPr>
            <p:ph sz="half" idx="2"/>
          </p:nvPr>
        </p:nvSpPr>
        <p:spPr/>
        <p:txBody>
          <a:bodyPr/>
          <a:lstStyle/>
          <a:p>
            <a:endParaRPr lang="en-IN"/>
          </a:p>
        </p:txBody>
      </p:sp>
      <p:sp>
        <p:nvSpPr>
          <p:cNvPr id="4" name="Content Placeholder 3">
            <a:extLst>
              <a:ext uri="{FF2B5EF4-FFF2-40B4-BE49-F238E27FC236}">
                <a16:creationId xmlns:a16="http://schemas.microsoft.com/office/drawing/2014/main" id="{3A6AEB93-047F-4AE6-A154-39DF5380F3FA}"/>
              </a:ext>
            </a:extLst>
          </p:cNvPr>
          <p:cNvSpPr>
            <a:spLocks noGrp="1"/>
          </p:cNvSpPr>
          <p:nvPr>
            <p:ph sz="half" idx="14"/>
          </p:nvPr>
        </p:nvSpPr>
        <p:spPr/>
        <p:txBody>
          <a:bodyPr/>
          <a:lstStyle/>
          <a:p>
            <a:endParaRPr lang="en-IN"/>
          </a:p>
        </p:txBody>
      </p:sp>
    </p:spTree>
    <p:extLst>
      <p:ext uri="{BB962C8B-B14F-4D97-AF65-F5344CB8AC3E}">
        <p14:creationId xmlns:p14="http://schemas.microsoft.com/office/powerpoint/2010/main" val="4210382684"/>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44FAF7B5-E40C-46BE-9C83-DA251FCAE61E}">
  <ds:schemaRefs>
    <ds:schemaRef ds:uri="http://schemas.microsoft.com/office/2006/documentManagement/types"/>
    <ds:schemaRef ds:uri="http://purl.org/dc/dcmitype/"/>
    <ds:schemaRef ds:uri="http://schemas.microsoft.com/office/infopath/2007/PartnerControls"/>
    <ds:schemaRef ds:uri="16c05727-aa75-4e4a-9b5f-8a80a1165891"/>
    <ds:schemaRef ds:uri="http://www.w3.org/XML/1998/namespace"/>
    <ds:schemaRef ds:uri="http://schemas.microsoft.com/office/2006/metadata/properties"/>
    <ds:schemaRef ds:uri="71af3243-3dd4-4a8d-8c0d-dd76da1f02a5"/>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520</Words>
  <Application>Microsoft Office PowerPoint</Application>
  <PresentationFormat>Widescreen</PresentationFormat>
  <Paragraphs>123</Paragraphs>
  <Slides>22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vt:lpstr>
      <vt:lpstr>RetrospectVTI</vt:lpstr>
      <vt:lpstr>Welcome</vt:lpstr>
      <vt:lpstr>internet</vt:lpstr>
      <vt:lpstr>Internet</vt:lpstr>
      <vt:lpstr>Another way is </vt:lpstr>
      <vt:lpstr>development</vt:lpstr>
      <vt:lpstr>Front End</vt:lpstr>
      <vt:lpstr>Back End</vt:lpstr>
      <vt:lpstr>full stack development</vt:lpstr>
      <vt:lpstr>PowerPoint Presentation</vt:lpstr>
      <vt:lpstr>OUTLINE</vt:lpstr>
      <vt:lpstr>INDUSTRY OVERVIEW</vt:lpstr>
      <vt:lpstr>OUR TEAM</vt:lpstr>
      <vt:lpstr>Pricing/packages</vt:lpstr>
      <vt:lpstr>COMPANY PERFORMANCE</vt:lpstr>
      <vt:lpstr>Future offerings</vt:lpstr>
      <vt:lpstr>Roadmap</vt:lpstr>
      <vt:lpstr>COMPETITIVE COMPARISON</vt:lpstr>
      <vt:lpstr>Video Slide</vt:lpstr>
      <vt:lpstr>Our proposal</vt:lpstr>
      <vt:lpstr>Next steps</vt:lpstr>
      <vt:lpstr>Questions?</vt:lpstr>
      <vt:lpstr>Contact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2022-07-25T15:14:26Z</dcterms:created>
  <dcterms:modified xsi:type="dcterms:W3CDTF">2022-07-25T17:05:11Z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