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467" r:id="rId2"/>
    <p:sldId id="635" r:id="rId3"/>
    <p:sldId id="664" r:id="rId4"/>
    <p:sldId id="665" r:id="rId5"/>
    <p:sldId id="661" r:id="rId6"/>
    <p:sldId id="654" r:id="rId7"/>
    <p:sldId id="667" r:id="rId8"/>
    <p:sldId id="636" r:id="rId9"/>
    <p:sldId id="475" r:id="rId10"/>
  </p:sldIdLst>
  <p:sldSz cx="9906000" cy="6858000" type="A4"/>
  <p:notesSz cx="6810375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/>
        <a:cs typeface="MS P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EE2424"/>
    <a:srgbClr val="EE2525"/>
    <a:srgbClr val="FF3300"/>
    <a:srgbClr val="6AADE4"/>
    <a:srgbClr val="FFFFCC"/>
    <a:srgbClr val="FFFF99"/>
    <a:srgbClr val="CAF1C1"/>
    <a:srgbClr val="BEA5CA"/>
    <a:srgbClr val="5576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7" autoAdjust="0"/>
    <p:restoredTop sz="90143" autoAdjust="0"/>
  </p:normalViewPr>
  <p:slideViewPr>
    <p:cSldViewPr snapToGrid="0">
      <p:cViewPr varScale="1">
        <p:scale>
          <a:sx n="105" d="100"/>
          <a:sy n="105" d="100"/>
        </p:scale>
        <p:origin x="-1758" y="-78"/>
      </p:cViewPr>
      <p:guideLst>
        <p:guide orient="horz" pos="1018"/>
        <p:guide orient="horz" pos="2160"/>
        <p:guide orient="horz" pos="297"/>
        <p:guide orient="horz" pos="4072"/>
        <p:guide orient="horz" pos="4278"/>
        <p:guide orient="horz" pos="768"/>
        <p:guide orient="horz" pos="3555"/>
        <p:guide pos="3120"/>
        <p:guide pos="235"/>
        <p:guide pos="6003"/>
        <p:guide pos="5276"/>
        <p:guide pos="554"/>
        <p:guide pos="5683"/>
        <p:guide pos="964"/>
      </p:guideLst>
    </p:cSldViewPr>
  </p:slideViewPr>
  <p:outlineViewPr>
    <p:cViewPr>
      <p:scale>
        <a:sx n="33" d="100"/>
        <a:sy n="33" d="100"/>
      </p:scale>
      <p:origin x="0" y="13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984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just"/>
          <a:r>
            <a:rPr lang="fr-FR" sz="1600" b="1" dirty="0" smtClean="0">
              <a:solidFill>
                <a:srgbClr val="7030A0"/>
              </a:solidFill>
            </a:rPr>
            <a:t>     Architecture logicielle</a:t>
          </a:r>
          <a:endParaRPr lang="fr-FR" sz="1600" b="1" dirty="0">
            <a:solidFill>
              <a:srgbClr val="7030A0"/>
            </a:solidFill>
          </a:endParaRPr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57AD7D23-1AC8-4274-88B5-D02014397898}">
      <dgm:prSet custT="1"/>
      <dgm:spPr/>
      <dgm:t>
        <a:bodyPr/>
        <a:lstStyle/>
        <a:p>
          <a:r>
            <a:rPr lang="fr-FR" sz="1600" dirty="0" smtClean="0"/>
            <a:t>Bonnes pratiques</a:t>
          </a:r>
          <a:endParaRPr lang="fr-FR" sz="1600" dirty="0"/>
        </a:p>
      </dgm:t>
    </dgm:pt>
    <dgm:pt modelId="{EF2663F8-4783-44C7-A055-1F10EE18FABE}" type="sibTrans" cxnId="{7029D468-E881-4C57-A3BB-8CF15B65B540}">
      <dgm:prSet/>
      <dgm:spPr/>
      <dgm:t>
        <a:bodyPr/>
        <a:lstStyle/>
        <a:p>
          <a:endParaRPr lang="fr-FR"/>
        </a:p>
      </dgm:t>
    </dgm:pt>
    <dgm:pt modelId="{7CBE5B30-B7A5-4AB5-B51E-FFEDF4BEEE86}" type="parTrans" cxnId="{7029D468-E881-4C57-A3BB-8CF15B65B540}">
      <dgm:prSet/>
      <dgm:spPr/>
      <dgm:t>
        <a:bodyPr/>
        <a:lstStyle/>
        <a:p>
          <a:endParaRPr lang="fr-FR"/>
        </a:p>
      </dgm:t>
    </dgm:pt>
    <dgm:pt modelId="{B3EC0F87-A051-4AD0-848B-B0A00E52CC9C}">
      <dgm:prSet phldrT="[Texte]" custT="1"/>
      <dgm:spPr/>
      <dgm:t>
        <a:bodyPr/>
        <a:lstStyle/>
        <a:p>
          <a:pPr algn="just"/>
          <a:r>
            <a:rPr lang="fr-FR" sz="1600" baseline="0" dirty="0" smtClean="0"/>
            <a:t>      Découpage en couches</a:t>
          </a:r>
          <a:endParaRPr lang="fr-FR" sz="1600" baseline="0" dirty="0"/>
        </a:p>
      </dgm:t>
    </dgm:pt>
    <dgm:pt modelId="{EA44B95D-F415-49CC-BBD7-3043578F71F8}" type="sibTrans" cxnId="{3C5D8EB9-56F4-4DA6-A252-6B96CED3C9FD}">
      <dgm:prSet/>
      <dgm:spPr/>
      <dgm:t>
        <a:bodyPr/>
        <a:lstStyle/>
        <a:p>
          <a:endParaRPr lang="fr-FR"/>
        </a:p>
      </dgm:t>
    </dgm:pt>
    <dgm:pt modelId="{433FFD42-A873-4041-842B-0DF31076AF42}" type="parTrans" cxnId="{3C5D8EB9-56F4-4DA6-A252-6B96CED3C9FD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ScaleX="52400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68CFDE77-1DD0-430E-A494-1A48C963455C}" type="pres">
      <dgm:prSet presAssocID="{B3EC0F87-A051-4AD0-848B-B0A00E52CC9C}" presName="parTxOnly" presStyleLbl="node1" presStyleIdx="1" presStyleCnt="3" custScaleX="56855" custLinFactNeighborY="-3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BEC115-3AF1-4CE7-8C2D-77F79067286D}" type="pres">
      <dgm:prSet presAssocID="{EA44B95D-F415-49CC-BBD7-3043578F71F8}" presName="parSpace" presStyleCnt="0"/>
      <dgm:spPr/>
    </dgm:pt>
    <dgm:pt modelId="{13DF959E-1C66-4067-AC7D-C59F456981A4}" type="pres">
      <dgm:prSet presAssocID="{57AD7D23-1AC8-4274-88B5-D02014397898}" presName="parTxOnly" presStyleLbl="node1" presStyleIdx="2" presStyleCnt="3" custScaleX="327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5F654D-2C76-491F-B2B4-D35742872940}" type="presOf" srcId="{B3EC0F87-A051-4AD0-848B-B0A00E52CC9C}" destId="{68CFDE77-1DD0-430E-A494-1A48C963455C}" srcOrd="0" destOrd="0" presId="urn:microsoft.com/office/officeart/2005/8/layout/hChevron3"/>
    <dgm:cxn modelId="{5E185565-6D95-46C7-9FB1-84BC5350C179}" type="presOf" srcId="{57AD7D23-1AC8-4274-88B5-D02014397898}" destId="{13DF959E-1C66-4067-AC7D-C59F456981A4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8A68384B-9AB0-4994-88D4-D90F175AD586}" type="presOf" srcId="{9E1D15D1-D802-4B27-ABA3-F6082429558C}" destId="{EFD12A60-DD2F-457B-BA4C-414F19F80203}" srcOrd="0" destOrd="0" presId="urn:microsoft.com/office/officeart/2005/8/layout/hChevron3"/>
    <dgm:cxn modelId="{3C5D8EB9-56F4-4DA6-A252-6B96CED3C9FD}" srcId="{9E1D15D1-D802-4B27-ABA3-F6082429558C}" destId="{B3EC0F87-A051-4AD0-848B-B0A00E52CC9C}" srcOrd="1" destOrd="0" parTransId="{433FFD42-A873-4041-842B-0DF31076AF42}" sibTransId="{EA44B95D-F415-49CC-BBD7-3043578F71F8}"/>
    <dgm:cxn modelId="{07FFC7F1-FAF4-41C6-84AE-DB60E7FE2969}" type="presOf" srcId="{37CD33AD-32EA-4017-B321-82D62883DA15}" destId="{21CD225C-E5D8-443D-9487-FBEBEA387181}" srcOrd="0" destOrd="0" presId="urn:microsoft.com/office/officeart/2005/8/layout/hChevron3"/>
    <dgm:cxn modelId="{7029D468-E881-4C57-A3BB-8CF15B65B540}" srcId="{9E1D15D1-D802-4B27-ABA3-F6082429558C}" destId="{57AD7D23-1AC8-4274-88B5-D02014397898}" srcOrd="2" destOrd="0" parTransId="{7CBE5B30-B7A5-4AB5-B51E-FFEDF4BEEE86}" sibTransId="{EF2663F8-4783-44C7-A055-1F10EE18FABE}"/>
    <dgm:cxn modelId="{2349A8D8-54F5-4BAA-8550-F1E9E20C607D}" type="presParOf" srcId="{EFD12A60-DD2F-457B-BA4C-414F19F80203}" destId="{21CD225C-E5D8-443D-9487-FBEBEA387181}" srcOrd="0" destOrd="0" presId="urn:microsoft.com/office/officeart/2005/8/layout/hChevron3"/>
    <dgm:cxn modelId="{238536C1-9729-429E-B2A8-B3ED415B38A0}" type="presParOf" srcId="{EFD12A60-DD2F-457B-BA4C-414F19F80203}" destId="{85AD69C5-9A32-42BB-B4B6-102A56E68A92}" srcOrd="1" destOrd="0" presId="urn:microsoft.com/office/officeart/2005/8/layout/hChevron3"/>
    <dgm:cxn modelId="{74F76A40-4FA4-4B9B-AE2C-5067E0320149}" type="presParOf" srcId="{EFD12A60-DD2F-457B-BA4C-414F19F80203}" destId="{68CFDE77-1DD0-430E-A494-1A48C963455C}" srcOrd="2" destOrd="0" presId="urn:microsoft.com/office/officeart/2005/8/layout/hChevron3"/>
    <dgm:cxn modelId="{099BE946-4F92-4A5C-B75A-F107D15FB5B0}" type="presParOf" srcId="{EFD12A60-DD2F-457B-BA4C-414F19F80203}" destId="{49BEC115-3AF1-4CE7-8C2D-77F79067286D}" srcOrd="3" destOrd="0" presId="urn:microsoft.com/office/officeart/2005/8/layout/hChevron3"/>
    <dgm:cxn modelId="{7F8094A2-6189-4E42-BCDB-5F2E381CA89C}" type="presParOf" srcId="{EFD12A60-DD2F-457B-BA4C-414F19F80203}" destId="{13DF959E-1C66-4067-AC7D-C59F456981A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just"/>
          <a:r>
            <a:rPr lang="fr-FR" sz="1600" b="1" dirty="0" smtClean="0">
              <a:solidFill>
                <a:srgbClr val="7030A0"/>
              </a:solidFill>
            </a:rPr>
            <a:t>     Architecture logicielle</a:t>
          </a:r>
          <a:endParaRPr lang="fr-FR" sz="1600" b="1" dirty="0">
            <a:solidFill>
              <a:srgbClr val="7030A0"/>
            </a:solidFill>
          </a:endParaRPr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57AD7D23-1AC8-4274-88B5-D02014397898}">
      <dgm:prSet custT="1"/>
      <dgm:spPr/>
      <dgm:t>
        <a:bodyPr/>
        <a:lstStyle/>
        <a:p>
          <a:r>
            <a:rPr lang="fr-FR" sz="1600" dirty="0" smtClean="0"/>
            <a:t>Bonnes pratiques</a:t>
          </a:r>
          <a:endParaRPr lang="fr-FR" sz="1600" dirty="0"/>
        </a:p>
      </dgm:t>
    </dgm:pt>
    <dgm:pt modelId="{EF2663F8-4783-44C7-A055-1F10EE18FABE}" type="sibTrans" cxnId="{7029D468-E881-4C57-A3BB-8CF15B65B540}">
      <dgm:prSet/>
      <dgm:spPr/>
      <dgm:t>
        <a:bodyPr/>
        <a:lstStyle/>
        <a:p>
          <a:endParaRPr lang="fr-FR"/>
        </a:p>
      </dgm:t>
    </dgm:pt>
    <dgm:pt modelId="{7CBE5B30-B7A5-4AB5-B51E-FFEDF4BEEE86}" type="parTrans" cxnId="{7029D468-E881-4C57-A3BB-8CF15B65B540}">
      <dgm:prSet/>
      <dgm:spPr/>
      <dgm:t>
        <a:bodyPr/>
        <a:lstStyle/>
        <a:p>
          <a:endParaRPr lang="fr-FR"/>
        </a:p>
      </dgm:t>
    </dgm:pt>
    <dgm:pt modelId="{B3EC0F87-A051-4AD0-848B-B0A00E52CC9C}">
      <dgm:prSet phldrT="[Texte]" custT="1"/>
      <dgm:spPr/>
      <dgm:t>
        <a:bodyPr/>
        <a:lstStyle/>
        <a:p>
          <a:pPr algn="just"/>
          <a:r>
            <a:rPr lang="fr-FR" sz="1600" baseline="0" dirty="0" smtClean="0"/>
            <a:t>      Découpage en couches</a:t>
          </a:r>
          <a:endParaRPr lang="fr-FR" sz="1600" baseline="0" dirty="0"/>
        </a:p>
      </dgm:t>
    </dgm:pt>
    <dgm:pt modelId="{EA44B95D-F415-49CC-BBD7-3043578F71F8}" type="sibTrans" cxnId="{3C5D8EB9-56F4-4DA6-A252-6B96CED3C9FD}">
      <dgm:prSet/>
      <dgm:spPr/>
      <dgm:t>
        <a:bodyPr/>
        <a:lstStyle/>
        <a:p>
          <a:endParaRPr lang="fr-FR"/>
        </a:p>
      </dgm:t>
    </dgm:pt>
    <dgm:pt modelId="{433FFD42-A873-4041-842B-0DF31076AF42}" type="parTrans" cxnId="{3C5D8EB9-56F4-4DA6-A252-6B96CED3C9FD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ScaleX="52400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68CFDE77-1DD0-430E-A494-1A48C963455C}" type="pres">
      <dgm:prSet presAssocID="{B3EC0F87-A051-4AD0-848B-B0A00E52CC9C}" presName="parTxOnly" presStyleLbl="node1" presStyleIdx="1" presStyleCnt="3" custScaleX="56855" custLinFactNeighborY="-3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BEC115-3AF1-4CE7-8C2D-77F79067286D}" type="pres">
      <dgm:prSet presAssocID="{EA44B95D-F415-49CC-BBD7-3043578F71F8}" presName="parSpace" presStyleCnt="0"/>
      <dgm:spPr/>
    </dgm:pt>
    <dgm:pt modelId="{13DF959E-1C66-4067-AC7D-C59F456981A4}" type="pres">
      <dgm:prSet presAssocID="{57AD7D23-1AC8-4274-88B5-D02014397898}" presName="parTxOnly" presStyleLbl="node1" presStyleIdx="2" presStyleCnt="3" custScaleX="327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82E76D-9F17-455B-9D47-3EFF64EC3285}" type="presOf" srcId="{37CD33AD-32EA-4017-B321-82D62883DA15}" destId="{21CD225C-E5D8-443D-9487-FBEBEA387181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85720F7F-81C3-45CE-A5C7-36C72779377D}" type="presOf" srcId="{57AD7D23-1AC8-4274-88B5-D02014397898}" destId="{13DF959E-1C66-4067-AC7D-C59F456981A4}" srcOrd="0" destOrd="0" presId="urn:microsoft.com/office/officeart/2005/8/layout/hChevron3"/>
    <dgm:cxn modelId="{3C5D8EB9-56F4-4DA6-A252-6B96CED3C9FD}" srcId="{9E1D15D1-D802-4B27-ABA3-F6082429558C}" destId="{B3EC0F87-A051-4AD0-848B-B0A00E52CC9C}" srcOrd="1" destOrd="0" parTransId="{433FFD42-A873-4041-842B-0DF31076AF42}" sibTransId="{EA44B95D-F415-49CC-BBD7-3043578F71F8}"/>
    <dgm:cxn modelId="{1B56B2E7-6EB4-446D-9BDA-10B71A2EDD46}" type="presOf" srcId="{B3EC0F87-A051-4AD0-848B-B0A00E52CC9C}" destId="{68CFDE77-1DD0-430E-A494-1A48C963455C}" srcOrd="0" destOrd="0" presId="urn:microsoft.com/office/officeart/2005/8/layout/hChevron3"/>
    <dgm:cxn modelId="{15FF1C69-7E5F-48C0-840E-454AFC4A18F4}" type="presOf" srcId="{9E1D15D1-D802-4B27-ABA3-F6082429558C}" destId="{EFD12A60-DD2F-457B-BA4C-414F19F80203}" srcOrd="0" destOrd="0" presId="urn:microsoft.com/office/officeart/2005/8/layout/hChevron3"/>
    <dgm:cxn modelId="{7029D468-E881-4C57-A3BB-8CF15B65B540}" srcId="{9E1D15D1-D802-4B27-ABA3-F6082429558C}" destId="{57AD7D23-1AC8-4274-88B5-D02014397898}" srcOrd="2" destOrd="0" parTransId="{7CBE5B30-B7A5-4AB5-B51E-FFEDF4BEEE86}" sibTransId="{EF2663F8-4783-44C7-A055-1F10EE18FABE}"/>
    <dgm:cxn modelId="{F7DD52BB-6975-468F-9675-DA80B6E84F83}" type="presParOf" srcId="{EFD12A60-DD2F-457B-BA4C-414F19F80203}" destId="{21CD225C-E5D8-443D-9487-FBEBEA387181}" srcOrd="0" destOrd="0" presId="urn:microsoft.com/office/officeart/2005/8/layout/hChevron3"/>
    <dgm:cxn modelId="{021DB534-9568-4DF9-8F52-00AFB3F53189}" type="presParOf" srcId="{EFD12A60-DD2F-457B-BA4C-414F19F80203}" destId="{85AD69C5-9A32-42BB-B4B6-102A56E68A92}" srcOrd="1" destOrd="0" presId="urn:microsoft.com/office/officeart/2005/8/layout/hChevron3"/>
    <dgm:cxn modelId="{9EA9F2F0-D7B3-4E4E-A19A-079A4C44DA42}" type="presParOf" srcId="{EFD12A60-DD2F-457B-BA4C-414F19F80203}" destId="{68CFDE77-1DD0-430E-A494-1A48C963455C}" srcOrd="2" destOrd="0" presId="urn:microsoft.com/office/officeart/2005/8/layout/hChevron3"/>
    <dgm:cxn modelId="{E562378F-FE69-4CBA-9004-AA8F70E68AAA}" type="presParOf" srcId="{EFD12A60-DD2F-457B-BA4C-414F19F80203}" destId="{49BEC115-3AF1-4CE7-8C2D-77F79067286D}" srcOrd="3" destOrd="0" presId="urn:microsoft.com/office/officeart/2005/8/layout/hChevron3"/>
    <dgm:cxn modelId="{94693F01-EE1A-42E9-AF99-AF261BE87EEE}" type="presParOf" srcId="{EFD12A60-DD2F-457B-BA4C-414F19F80203}" destId="{13DF959E-1C66-4067-AC7D-C59F456981A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pPr algn="just"/>
          <a:r>
            <a:rPr lang="fr-FR" sz="1600" b="0" dirty="0" smtClean="0"/>
            <a:t>    Architecture logicielle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just"/>
          <a:r>
            <a:rPr lang="fr-FR" sz="1600" b="1" dirty="0" smtClean="0">
              <a:solidFill>
                <a:srgbClr val="7030A0"/>
              </a:solidFill>
            </a:rPr>
            <a:t>    Découpage en couches</a:t>
          </a:r>
          <a:endParaRPr lang="fr-FR" sz="1600" b="1" dirty="0">
            <a:solidFill>
              <a:srgbClr val="7030A0"/>
            </a:solidFill>
          </a:endParaRPr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1F534F94-C1FB-49D2-B900-F3F34AF6EA67}">
      <dgm:prSet phldrT="[Texte]" custT="1"/>
      <dgm:spPr/>
      <dgm:t>
        <a:bodyPr/>
        <a:lstStyle/>
        <a:p>
          <a:r>
            <a:rPr lang="fr-FR" sz="1600" dirty="0" smtClean="0"/>
            <a:t>Bonnes pratiques</a:t>
          </a:r>
          <a:endParaRPr lang="fr-FR" sz="1600" dirty="0"/>
        </a:p>
      </dgm:t>
    </dgm:pt>
    <dgm:pt modelId="{0D924933-63C1-4AA6-A632-431BFBAAB57D}" type="parTrans" cxnId="{7BF3E8D5-B469-49D7-BE92-FD1F4F1781A2}">
      <dgm:prSet/>
      <dgm:spPr/>
      <dgm:t>
        <a:bodyPr/>
        <a:lstStyle/>
        <a:p>
          <a:endParaRPr lang="fr-FR"/>
        </a:p>
      </dgm:t>
    </dgm:pt>
    <dgm:pt modelId="{3338D4F9-930D-48F5-B152-7153B225E2A2}" type="sibTrans" cxnId="{7BF3E8D5-B469-49D7-BE92-FD1F4F1781A2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LinFactNeighborX="-1448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FD4C7143-43FC-4DDF-A6BC-B63B039931B7}" type="pres">
      <dgm:prSet presAssocID="{1F534F94-C1FB-49D2-B900-F3F34AF6EA67}" presName="parTxOnly" presStyleLbl="node1" presStyleIdx="2" presStyleCnt="3" custScaleX="65234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F3E8D5-B469-49D7-BE92-FD1F4F1781A2}" srcId="{9E1D15D1-D802-4B27-ABA3-F6082429558C}" destId="{1F534F94-C1FB-49D2-B900-F3F34AF6EA67}" srcOrd="2" destOrd="0" parTransId="{0D924933-63C1-4AA6-A632-431BFBAAB57D}" sibTransId="{3338D4F9-930D-48F5-B152-7153B225E2A2}"/>
    <dgm:cxn modelId="{E502C00A-98E9-4CEC-ADB3-E6B39DFC1F52}" type="presOf" srcId="{1F534F94-C1FB-49D2-B900-F3F34AF6EA67}" destId="{FD4C7143-43FC-4DDF-A6BC-B63B039931B7}" srcOrd="0" destOrd="0" presId="urn:microsoft.com/office/officeart/2005/8/layout/hChevron3"/>
    <dgm:cxn modelId="{3095DFAC-E819-44C0-8D09-5F9D4B0F9FC3}" type="presOf" srcId="{37CD33AD-32EA-4017-B321-82D62883DA15}" destId="{21CD225C-E5D8-443D-9487-FBEBEA387181}" srcOrd="0" destOrd="0" presId="urn:microsoft.com/office/officeart/2005/8/layout/hChevron3"/>
    <dgm:cxn modelId="{4AC4F008-481E-4E31-A043-B6FAB04EF2E9}" type="presOf" srcId="{721288D1-8B06-4E97-9180-5AF060D52B35}" destId="{025469F2-067C-4199-9827-8EFE913C0E0F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F0472310-4CC9-49AF-AFAB-09F5A9317D38}" type="presOf" srcId="{9E1D15D1-D802-4B27-ABA3-F6082429558C}" destId="{EFD12A60-DD2F-457B-BA4C-414F19F80203}" srcOrd="0" destOrd="0" presId="urn:microsoft.com/office/officeart/2005/8/layout/hChevron3"/>
    <dgm:cxn modelId="{0967E836-8E2C-4BAC-AEB2-F3A38FA27E4A}" type="presParOf" srcId="{EFD12A60-DD2F-457B-BA4C-414F19F80203}" destId="{21CD225C-E5D8-443D-9487-FBEBEA387181}" srcOrd="0" destOrd="0" presId="urn:microsoft.com/office/officeart/2005/8/layout/hChevron3"/>
    <dgm:cxn modelId="{33D39F57-C7CB-49DE-A38B-A2BCC66A53E4}" type="presParOf" srcId="{EFD12A60-DD2F-457B-BA4C-414F19F80203}" destId="{85AD69C5-9A32-42BB-B4B6-102A56E68A92}" srcOrd="1" destOrd="0" presId="urn:microsoft.com/office/officeart/2005/8/layout/hChevron3"/>
    <dgm:cxn modelId="{46FC12A7-FAA7-4BD4-A591-3EAB5D7FA0DC}" type="presParOf" srcId="{EFD12A60-DD2F-457B-BA4C-414F19F80203}" destId="{025469F2-067C-4199-9827-8EFE913C0E0F}" srcOrd="2" destOrd="0" presId="urn:microsoft.com/office/officeart/2005/8/layout/hChevron3"/>
    <dgm:cxn modelId="{9D502A4C-5368-4015-AAEF-B93989D9F766}" type="presParOf" srcId="{EFD12A60-DD2F-457B-BA4C-414F19F80203}" destId="{73382D93-8C34-4A39-BF2A-9A9AF42B8686}" srcOrd="3" destOrd="0" presId="urn:microsoft.com/office/officeart/2005/8/layout/hChevron3"/>
    <dgm:cxn modelId="{EA4B9EF7-05AF-4B00-AB6F-AE29F6381EB5}" type="presParOf" srcId="{EFD12A60-DD2F-457B-BA4C-414F19F80203}" destId="{FD4C7143-43FC-4DDF-A6BC-B63B039931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r>
            <a:rPr lang="fr-FR" sz="1600" b="0" dirty="0" smtClean="0"/>
            <a:t>Architecture logicielle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/>
      <dgm:t>
        <a:bodyPr/>
        <a:lstStyle/>
        <a:p>
          <a:r>
            <a:rPr lang="fr-FR" sz="1600" baseline="0" dirty="0" smtClean="0"/>
            <a:t>Découpage en couches</a:t>
          </a:r>
          <a:endParaRPr lang="fr-FR" sz="1600" b="0" dirty="0"/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1F534F94-C1FB-49D2-B900-F3F34AF6EA67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600" b="1" dirty="0" smtClean="0">
              <a:solidFill>
                <a:srgbClr val="7030A0"/>
              </a:solidFill>
            </a:rPr>
            <a:t>Bonnes pratiques</a:t>
          </a:r>
          <a:endParaRPr lang="fr-FR" sz="1600" b="1" dirty="0">
            <a:solidFill>
              <a:srgbClr val="7030A0"/>
            </a:solidFill>
          </a:endParaRPr>
        </a:p>
      </dgm:t>
    </dgm:pt>
    <dgm:pt modelId="{0D924933-63C1-4AA6-A632-431BFBAAB57D}" type="parTrans" cxnId="{7BF3E8D5-B469-49D7-BE92-FD1F4F1781A2}">
      <dgm:prSet/>
      <dgm:spPr/>
      <dgm:t>
        <a:bodyPr/>
        <a:lstStyle/>
        <a:p>
          <a:endParaRPr lang="fr-FR"/>
        </a:p>
      </dgm:t>
    </dgm:pt>
    <dgm:pt modelId="{3338D4F9-930D-48F5-B152-7153B225E2A2}" type="sibTrans" cxnId="{7BF3E8D5-B469-49D7-BE92-FD1F4F1781A2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LinFactNeighborX="-47653" custLinFactNeighborY="-404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FD4C7143-43FC-4DDF-A6BC-B63B039931B7}" type="pres">
      <dgm:prSet presAssocID="{1F534F94-C1FB-49D2-B900-F3F34AF6EA67}" presName="parTxOnly" presStyleLbl="node1" presStyleIdx="2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F3E8D5-B469-49D7-BE92-FD1F4F1781A2}" srcId="{9E1D15D1-D802-4B27-ABA3-F6082429558C}" destId="{1F534F94-C1FB-49D2-B900-F3F34AF6EA67}" srcOrd="2" destOrd="0" parTransId="{0D924933-63C1-4AA6-A632-431BFBAAB57D}" sibTransId="{3338D4F9-930D-48F5-B152-7153B225E2A2}"/>
    <dgm:cxn modelId="{DCF05376-3E03-4C21-BE36-677F17230E98}" type="presOf" srcId="{1F534F94-C1FB-49D2-B900-F3F34AF6EA67}" destId="{FD4C7143-43FC-4DDF-A6BC-B63B039931B7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5A762791-C8A4-4C1D-AAAC-A7F7E17BBF64}" type="presOf" srcId="{9E1D15D1-D802-4B27-ABA3-F6082429558C}" destId="{EFD12A60-DD2F-457B-BA4C-414F19F80203}" srcOrd="0" destOrd="0" presId="urn:microsoft.com/office/officeart/2005/8/layout/hChevron3"/>
    <dgm:cxn modelId="{07D30BA2-B86E-4060-A4B8-9C07AF550FED}" type="presOf" srcId="{721288D1-8B06-4E97-9180-5AF060D52B35}" destId="{025469F2-067C-4199-9827-8EFE913C0E0F}" srcOrd="0" destOrd="0" presId="urn:microsoft.com/office/officeart/2005/8/layout/hChevron3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11EF0680-BE7A-47B5-AA1D-0013F8FA550B}" type="presOf" srcId="{37CD33AD-32EA-4017-B321-82D62883DA15}" destId="{21CD225C-E5D8-443D-9487-FBEBEA387181}" srcOrd="0" destOrd="0" presId="urn:microsoft.com/office/officeart/2005/8/layout/hChevron3"/>
    <dgm:cxn modelId="{15DD8D4A-0AEA-457B-AA68-15FDA9274EC2}" type="presParOf" srcId="{EFD12A60-DD2F-457B-BA4C-414F19F80203}" destId="{21CD225C-E5D8-443D-9487-FBEBEA387181}" srcOrd="0" destOrd="0" presId="urn:microsoft.com/office/officeart/2005/8/layout/hChevron3"/>
    <dgm:cxn modelId="{3CEAB7FB-5995-489D-BEC8-7B686DFA6932}" type="presParOf" srcId="{EFD12A60-DD2F-457B-BA4C-414F19F80203}" destId="{85AD69C5-9A32-42BB-B4B6-102A56E68A92}" srcOrd="1" destOrd="0" presId="urn:microsoft.com/office/officeart/2005/8/layout/hChevron3"/>
    <dgm:cxn modelId="{2E1CD8D2-8B5C-4D98-A988-2960D42293A1}" type="presParOf" srcId="{EFD12A60-DD2F-457B-BA4C-414F19F80203}" destId="{025469F2-067C-4199-9827-8EFE913C0E0F}" srcOrd="2" destOrd="0" presId="urn:microsoft.com/office/officeart/2005/8/layout/hChevron3"/>
    <dgm:cxn modelId="{0FF21ED4-8398-4A3E-8DF0-A9AEE5FC787F}" type="presParOf" srcId="{EFD12A60-DD2F-457B-BA4C-414F19F80203}" destId="{73382D93-8C34-4A39-BF2A-9A9AF42B8686}" srcOrd="3" destOrd="0" presId="urn:microsoft.com/office/officeart/2005/8/layout/hChevron3"/>
    <dgm:cxn modelId="{1212DD8A-E771-4F70-AC13-78F77E1E2F25}" type="presParOf" srcId="{EFD12A60-DD2F-457B-BA4C-414F19F80203}" destId="{FD4C7143-43FC-4DDF-A6BC-B63B039931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1D15D1-D802-4B27-ABA3-F6082429558C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37CD33AD-32EA-4017-B321-82D62883DA15}">
      <dgm:prSet phldrT="[Texte]" custT="1"/>
      <dgm:spPr/>
      <dgm:t>
        <a:bodyPr/>
        <a:lstStyle/>
        <a:p>
          <a:r>
            <a:rPr lang="fr-FR" sz="1600" b="0" dirty="0" smtClean="0"/>
            <a:t>Architecture logicielle</a:t>
          </a:r>
          <a:endParaRPr lang="fr-FR" sz="1600" b="0" dirty="0"/>
        </a:p>
      </dgm:t>
    </dgm:pt>
    <dgm:pt modelId="{862AD4F2-7BCA-47E5-8381-5182F92E9FE3}" type="parTrans" cxnId="{A05470E4-6599-40D4-BA50-5E6B751FB238}">
      <dgm:prSet/>
      <dgm:spPr/>
      <dgm:t>
        <a:bodyPr/>
        <a:lstStyle/>
        <a:p>
          <a:endParaRPr lang="fr-FR"/>
        </a:p>
      </dgm:t>
    </dgm:pt>
    <dgm:pt modelId="{9C941558-35F8-417D-ABB7-5EAACB2F8553}" type="sibTrans" cxnId="{A05470E4-6599-40D4-BA50-5E6B751FB238}">
      <dgm:prSet/>
      <dgm:spPr/>
      <dgm:t>
        <a:bodyPr/>
        <a:lstStyle/>
        <a:p>
          <a:endParaRPr lang="fr-FR"/>
        </a:p>
      </dgm:t>
    </dgm:pt>
    <dgm:pt modelId="{721288D1-8B06-4E97-9180-5AF060D52B35}">
      <dgm:prSet phldrT="[Texte]" custT="1"/>
      <dgm:spPr/>
      <dgm:t>
        <a:bodyPr/>
        <a:lstStyle/>
        <a:p>
          <a:r>
            <a:rPr lang="fr-FR" sz="1600" baseline="0" dirty="0" smtClean="0"/>
            <a:t>Découpage en couches</a:t>
          </a:r>
          <a:endParaRPr lang="fr-FR" sz="1600" b="0" dirty="0"/>
        </a:p>
      </dgm:t>
    </dgm:pt>
    <dgm:pt modelId="{EDA01FBC-43DE-42EA-BCB5-B789633E9531}" type="parTrans" cxnId="{CFEDC859-F6AA-413D-A509-A24082AC60F9}">
      <dgm:prSet/>
      <dgm:spPr/>
      <dgm:t>
        <a:bodyPr/>
        <a:lstStyle/>
        <a:p>
          <a:endParaRPr lang="fr-FR"/>
        </a:p>
      </dgm:t>
    </dgm:pt>
    <dgm:pt modelId="{0C81F5C0-2E70-4B58-BF27-C362AE16E6C6}" type="sibTrans" cxnId="{CFEDC859-F6AA-413D-A509-A24082AC60F9}">
      <dgm:prSet/>
      <dgm:spPr/>
      <dgm:t>
        <a:bodyPr/>
        <a:lstStyle/>
        <a:p>
          <a:endParaRPr lang="fr-FR"/>
        </a:p>
      </dgm:t>
    </dgm:pt>
    <dgm:pt modelId="{1F534F94-C1FB-49D2-B900-F3F34AF6EA67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600" b="1" dirty="0" smtClean="0">
              <a:solidFill>
                <a:srgbClr val="7030A0"/>
              </a:solidFill>
            </a:rPr>
            <a:t>Bonnes pratiques</a:t>
          </a:r>
          <a:endParaRPr lang="fr-FR" sz="1600" b="1" dirty="0">
            <a:solidFill>
              <a:srgbClr val="7030A0"/>
            </a:solidFill>
          </a:endParaRPr>
        </a:p>
      </dgm:t>
    </dgm:pt>
    <dgm:pt modelId="{0D924933-63C1-4AA6-A632-431BFBAAB57D}" type="parTrans" cxnId="{7BF3E8D5-B469-49D7-BE92-FD1F4F1781A2}">
      <dgm:prSet/>
      <dgm:spPr/>
      <dgm:t>
        <a:bodyPr/>
        <a:lstStyle/>
        <a:p>
          <a:endParaRPr lang="fr-FR"/>
        </a:p>
      </dgm:t>
    </dgm:pt>
    <dgm:pt modelId="{3338D4F9-930D-48F5-B152-7153B225E2A2}" type="sibTrans" cxnId="{7BF3E8D5-B469-49D7-BE92-FD1F4F1781A2}">
      <dgm:prSet/>
      <dgm:spPr/>
      <dgm:t>
        <a:bodyPr/>
        <a:lstStyle/>
        <a:p>
          <a:endParaRPr lang="fr-FR"/>
        </a:p>
      </dgm:t>
    </dgm:pt>
    <dgm:pt modelId="{EFD12A60-DD2F-457B-BA4C-414F19F80203}" type="pres">
      <dgm:prSet presAssocID="{9E1D15D1-D802-4B27-ABA3-F6082429558C}" presName="Name0" presStyleCnt="0">
        <dgm:presLayoutVars>
          <dgm:dir/>
          <dgm:resizeHandles val="exact"/>
        </dgm:presLayoutVars>
      </dgm:prSet>
      <dgm:spPr/>
    </dgm:pt>
    <dgm:pt modelId="{21CD225C-E5D8-443D-9487-FBEBEA387181}" type="pres">
      <dgm:prSet presAssocID="{37CD33AD-32EA-4017-B321-82D62883DA15}" presName="parTxOnly" presStyleLbl="node1" presStyleIdx="0" presStyleCnt="3" custLinFactNeighborX="-47653" custLinFactNeighborY="-404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AD69C5-9A32-42BB-B4B6-102A56E68A92}" type="pres">
      <dgm:prSet presAssocID="{9C941558-35F8-417D-ABB7-5EAACB2F8553}" presName="parSpace" presStyleCnt="0"/>
      <dgm:spPr/>
    </dgm:pt>
    <dgm:pt modelId="{025469F2-067C-4199-9827-8EFE913C0E0F}" type="pres">
      <dgm:prSet presAssocID="{721288D1-8B06-4E97-9180-5AF060D52B35}" presName="parTxOnly" presStyleLbl="node1" presStyleIdx="1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382D93-8C34-4A39-BF2A-9A9AF42B8686}" type="pres">
      <dgm:prSet presAssocID="{0C81F5C0-2E70-4B58-BF27-C362AE16E6C6}" presName="parSpace" presStyleCnt="0"/>
      <dgm:spPr/>
    </dgm:pt>
    <dgm:pt modelId="{FD4C7143-43FC-4DDF-A6BC-B63B039931B7}" type="pres">
      <dgm:prSet presAssocID="{1F534F94-C1FB-49D2-B900-F3F34AF6EA67}" presName="parTxOnly" presStyleLbl="node1" presStyleIdx="2" presStyleCnt="3" custLinFactNeighborX="-41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F3E8D5-B469-49D7-BE92-FD1F4F1781A2}" srcId="{9E1D15D1-D802-4B27-ABA3-F6082429558C}" destId="{1F534F94-C1FB-49D2-B900-F3F34AF6EA67}" srcOrd="2" destOrd="0" parTransId="{0D924933-63C1-4AA6-A632-431BFBAAB57D}" sibTransId="{3338D4F9-930D-48F5-B152-7153B225E2A2}"/>
    <dgm:cxn modelId="{810F3BA2-DB83-4DC3-B905-74905E942069}" type="presOf" srcId="{721288D1-8B06-4E97-9180-5AF060D52B35}" destId="{025469F2-067C-4199-9827-8EFE913C0E0F}" srcOrd="0" destOrd="0" presId="urn:microsoft.com/office/officeart/2005/8/layout/hChevron3"/>
    <dgm:cxn modelId="{A05470E4-6599-40D4-BA50-5E6B751FB238}" srcId="{9E1D15D1-D802-4B27-ABA3-F6082429558C}" destId="{37CD33AD-32EA-4017-B321-82D62883DA15}" srcOrd="0" destOrd="0" parTransId="{862AD4F2-7BCA-47E5-8381-5182F92E9FE3}" sibTransId="{9C941558-35F8-417D-ABB7-5EAACB2F8553}"/>
    <dgm:cxn modelId="{CFEDC859-F6AA-413D-A509-A24082AC60F9}" srcId="{9E1D15D1-D802-4B27-ABA3-F6082429558C}" destId="{721288D1-8B06-4E97-9180-5AF060D52B35}" srcOrd="1" destOrd="0" parTransId="{EDA01FBC-43DE-42EA-BCB5-B789633E9531}" sibTransId="{0C81F5C0-2E70-4B58-BF27-C362AE16E6C6}"/>
    <dgm:cxn modelId="{1CAFD456-94B0-492D-B786-7BCD97964AA3}" type="presOf" srcId="{37CD33AD-32EA-4017-B321-82D62883DA15}" destId="{21CD225C-E5D8-443D-9487-FBEBEA387181}" srcOrd="0" destOrd="0" presId="urn:microsoft.com/office/officeart/2005/8/layout/hChevron3"/>
    <dgm:cxn modelId="{DEDDB827-9463-4C2B-9447-8CBFB467B70B}" type="presOf" srcId="{9E1D15D1-D802-4B27-ABA3-F6082429558C}" destId="{EFD12A60-DD2F-457B-BA4C-414F19F80203}" srcOrd="0" destOrd="0" presId="urn:microsoft.com/office/officeart/2005/8/layout/hChevron3"/>
    <dgm:cxn modelId="{BBDF39F6-47AB-47E7-B5D8-B5B7A84B08EC}" type="presOf" srcId="{1F534F94-C1FB-49D2-B900-F3F34AF6EA67}" destId="{FD4C7143-43FC-4DDF-A6BC-B63B039931B7}" srcOrd="0" destOrd="0" presId="urn:microsoft.com/office/officeart/2005/8/layout/hChevron3"/>
    <dgm:cxn modelId="{81C5C5E8-D814-4FB8-8320-D050FDA922A1}" type="presParOf" srcId="{EFD12A60-DD2F-457B-BA4C-414F19F80203}" destId="{21CD225C-E5D8-443D-9487-FBEBEA387181}" srcOrd="0" destOrd="0" presId="urn:microsoft.com/office/officeart/2005/8/layout/hChevron3"/>
    <dgm:cxn modelId="{F6649803-4EC0-4953-B432-75D7B36831FC}" type="presParOf" srcId="{EFD12A60-DD2F-457B-BA4C-414F19F80203}" destId="{85AD69C5-9A32-42BB-B4B6-102A56E68A92}" srcOrd="1" destOrd="0" presId="urn:microsoft.com/office/officeart/2005/8/layout/hChevron3"/>
    <dgm:cxn modelId="{37FB85B8-14FA-482A-89F9-91F96C72BD00}" type="presParOf" srcId="{EFD12A60-DD2F-457B-BA4C-414F19F80203}" destId="{025469F2-067C-4199-9827-8EFE913C0E0F}" srcOrd="2" destOrd="0" presId="urn:microsoft.com/office/officeart/2005/8/layout/hChevron3"/>
    <dgm:cxn modelId="{D8DE7F6C-7ACC-4A02-8063-13D9338AFDEB}" type="presParOf" srcId="{EFD12A60-DD2F-457B-BA4C-414F19F80203}" destId="{73382D93-8C34-4A39-BF2A-9A9AF42B8686}" srcOrd="3" destOrd="0" presId="urn:microsoft.com/office/officeart/2005/8/layout/hChevron3"/>
    <dgm:cxn modelId="{7DC526D3-4DA2-4B07-8D13-5EC05229D6D9}" type="presParOf" srcId="{EFD12A60-DD2F-457B-BA4C-414F19F80203}" destId="{FD4C7143-43FC-4DDF-A6BC-B63B039931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4755769" cy="447824"/>
        </a:xfrm>
        <a:prstGeom prst="homePlat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     Architecture logicielle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0" y="0"/>
        <a:ext cx="4755769" cy="447824"/>
      </dsp:txXfrm>
    </dsp:sp>
    <dsp:sp modelId="{68CFDE77-1DD0-430E-A494-1A48C963455C}">
      <dsp:nvSpPr>
        <dsp:cNvPr id="0" name=""/>
        <dsp:cNvSpPr/>
      </dsp:nvSpPr>
      <dsp:spPr>
        <a:xfrm>
          <a:off x="2942438" y="0"/>
          <a:ext cx="5160100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smtClean="0"/>
            <a:t>      Découpage en couches</a:t>
          </a:r>
          <a:endParaRPr lang="fr-FR" sz="1600" kern="1200" baseline="0" dirty="0"/>
        </a:p>
      </dsp:txBody>
      <dsp:txXfrm>
        <a:off x="2942438" y="0"/>
        <a:ext cx="5160100" cy="447824"/>
      </dsp:txXfrm>
    </dsp:sp>
    <dsp:sp modelId="{13DF959E-1C66-4067-AC7D-C59F456981A4}">
      <dsp:nvSpPr>
        <dsp:cNvPr id="0" name=""/>
        <dsp:cNvSpPr/>
      </dsp:nvSpPr>
      <dsp:spPr>
        <a:xfrm>
          <a:off x="6287359" y="0"/>
          <a:ext cx="2976712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Bonnes pratiques</a:t>
          </a:r>
          <a:endParaRPr lang="fr-FR" sz="1600" kern="1200" dirty="0"/>
        </a:p>
      </dsp:txBody>
      <dsp:txXfrm>
        <a:off x="6287359" y="0"/>
        <a:ext cx="2976712" cy="4478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4755769" cy="447824"/>
        </a:xfrm>
        <a:prstGeom prst="homePlat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     Architecture logicielle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0" y="0"/>
        <a:ext cx="4755769" cy="447824"/>
      </dsp:txXfrm>
    </dsp:sp>
    <dsp:sp modelId="{68CFDE77-1DD0-430E-A494-1A48C963455C}">
      <dsp:nvSpPr>
        <dsp:cNvPr id="0" name=""/>
        <dsp:cNvSpPr/>
      </dsp:nvSpPr>
      <dsp:spPr>
        <a:xfrm>
          <a:off x="2942438" y="0"/>
          <a:ext cx="5160100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smtClean="0"/>
            <a:t>      Découpage en couches</a:t>
          </a:r>
          <a:endParaRPr lang="fr-FR" sz="1600" kern="1200" baseline="0" dirty="0"/>
        </a:p>
      </dsp:txBody>
      <dsp:txXfrm>
        <a:off x="2942438" y="0"/>
        <a:ext cx="5160100" cy="447824"/>
      </dsp:txXfrm>
    </dsp:sp>
    <dsp:sp modelId="{13DF959E-1C66-4067-AC7D-C59F456981A4}">
      <dsp:nvSpPr>
        <dsp:cNvPr id="0" name=""/>
        <dsp:cNvSpPr/>
      </dsp:nvSpPr>
      <dsp:spPr>
        <a:xfrm>
          <a:off x="6287359" y="0"/>
          <a:ext cx="2976712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Bonnes pratiques</a:t>
          </a:r>
          <a:endParaRPr lang="fr-FR" sz="1600" kern="1200" dirty="0"/>
        </a:p>
      </dsp:txBody>
      <dsp:txXfrm>
        <a:off x="6287359" y="0"/>
        <a:ext cx="2976712" cy="44782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4112656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    Architecture logicielle</a:t>
          </a:r>
          <a:endParaRPr lang="fr-FR" sz="1600" b="0" kern="1200" dirty="0"/>
        </a:p>
      </dsp:txBody>
      <dsp:txXfrm>
        <a:off x="0" y="0"/>
        <a:ext cx="4112656" cy="447824"/>
      </dsp:txXfrm>
    </dsp:sp>
    <dsp:sp modelId="{025469F2-067C-4199-9827-8EFE913C0E0F}">
      <dsp:nvSpPr>
        <dsp:cNvPr id="0" name=""/>
        <dsp:cNvSpPr/>
      </dsp:nvSpPr>
      <dsp:spPr>
        <a:xfrm>
          <a:off x="3257703" y="0"/>
          <a:ext cx="4112656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    Découpage en couches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3257703" y="0"/>
        <a:ext cx="4112656" cy="447824"/>
      </dsp:txXfrm>
    </dsp:sp>
    <dsp:sp modelId="{FD4C7143-43FC-4DDF-A6BC-B63B039931B7}">
      <dsp:nvSpPr>
        <dsp:cNvPr id="0" name=""/>
        <dsp:cNvSpPr/>
      </dsp:nvSpPr>
      <dsp:spPr>
        <a:xfrm>
          <a:off x="6547829" y="0"/>
          <a:ext cx="2682850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Bonnes pratiques</a:t>
          </a:r>
          <a:endParaRPr lang="fr-FR" sz="1600" kern="1200" dirty="0"/>
        </a:p>
      </dsp:txBody>
      <dsp:txXfrm>
        <a:off x="6547829" y="0"/>
        <a:ext cx="2682850" cy="44782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3560683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Architecture logicielle</a:t>
          </a:r>
          <a:endParaRPr lang="fr-FR" sz="1600" b="0" kern="1200" dirty="0"/>
        </a:p>
      </dsp:txBody>
      <dsp:txXfrm>
        <a:off x="0" y="0"/>
        <a:ext cx="3560683" cy="447824"/>
      </dsp:txXfrm>
    </dsp:sp>
    <dsp:sp modelId="{025469F2-067C-4199-9827-8EFE913C0E0F}">
      <dsp:nvSpPr>
        <dsp:cNvPr id="0" name=""/>
        <dsp:cNvSpPr/>
      </dsp:nvSpPr>
      <dsp:spPr>
        <a:xfrm>
          <a:off x="2823328" y="0"/>
          <a:ext cx="3560683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smtClean="0"/>
            <a:t>Découpage en couches</a:t>
          </a:r>
          <a:endParaRPr lang="fr-FR" sz="1600" b="0" kern="1200" dirty="0"/>
        </a:p>
      </dsp:txBody>
      <dsp:txXfrm>
        <a:off x="2823328" y="0"/>
        <a:ext cx="3560683" cy="447824"/>
      </dsp:txXfrm>
    </dsp:sp>
    <dsp:sp modelId="{FD4C7143-43FC-4DDF-A6BC-B63B039931B7}">
      <dsp:nvSpPr>
        <dsp:cNvPr id="0" name=""/>
        <dsp:cNvSpPr/>
      </dsp:nvSpPr>
      <dsp:spPr>
        <a:xfrm>
          <a:off x="5671874" y="0"/>
          <a:ext cx="3560683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Bonnes pratiques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5671874" y="0"/>
        <a:ext cx="3560683" cy="44782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CD225C-E5D8-443D-9487-FBEBEA387181}">
      <dsp:nvSpPr>
        <dsp:cNvPr id="0" name=""/>
        <dsp:cNvSpPr/>
      </dsp:nvSpPr>
      <dsp:spPr>
        <a:xfrm>
          <a:off x="0" y="0"/>
          <a:ext cx="3560683" cy="44782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Architecture logicielle</a:t>
          </a:r>
          <a:endParaRPr lang="fr-FR" sz="1600" b="0" kern="1200" dirty="0"/>
        </a:p>
      </dsp:txBody>
      <dsp:txXfrm>
        <a:off x="0" y="0"/>
        <a:ext cx="3560683" cy="447824"/>
      </dsp:txXfrm>
    </dsp:sp>
    <dsp:sp modelId="{025469F2-067C-4199-9827-8EFE913C0E0F}">
      <dsp:nvSpPr>
        <dsp:cNvPr id="0" name=""/>
        <dsp:cNvSpPr/>
      </dsp:nvSpPr>
      <dsp:spPr>
        <a:xfrm>
          <a:off x="2823328" y="0"/>
          <a:ext cx="3560683" cy="4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smtClean="0"/>
            <a:t>Découpage en couches</a:t>
          </a:r>
          <a:endParaRPr lang="fr-FR" sz="1600" b="0" kern="1200" dirty="0"/>
        </a:p>
      </dsp:txBody>
      <dsp:txXfrm>
        <a:off x="2823328" y="0"/>
        <a:ext cx="3560683" cy="447824"/>
      </dsp:txXfrm>
    </dsp:sp>
    <dsp:sp modelId="{FD4C7143-43FC-4DDF-A6BC-B63B039931B7}">
      <dsp:nvSpPr>
        <dsp:cNvPr id="0" name=""/>
        <dsp:cNvSpPr/>
      </dsp:nvSpPr>
      <dsp:spPr>
        <a:xfrm>
          <a:off x="5671874" y="0"/>
          <a:ext cx="3560683" cy="447824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7030A0"/>
              </a:solidFill>
            </a:rPr>
            <a:t>Bonnes pratiques</a:t>
          </a:r>
          <a:endParaRPr lang="fr-FR" sz="1600" b="1" kern="1200" dirty="0">
            <a:solidFill>
              <a:srgbClr val="7030A0"/>
            </a:solidFill>
          </a:endParaRPr>
        </a:p>
      </dsp:txBody>
      <dsp:txXfrm>
        <a:off x="5671874" y="0"/>
        <a:ext cx="3560683" cy="447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8" name="Rectangle 6"/>
          <p:cNvSpPr>
            <a:spLocks noGrp="1" noChangeArrowheads="1"/>
          </p:cNvSpPr>
          <p:nvPr/>
        </p:nvSpPr>
        <p:spPr bwMode="auto">
          <a:xfrm>
            <a:off x="5733002" y="9390341"/>
            <a:ext cx="623661" cy="552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defTabSz="957258" eaLnBrk="0" hangingPunct="0">
              <a:defRPr/>
            </a:pPr>
            <a:fld id="{16959728-951D-42C1-B969-70848B69A6FB}" type="slidenum">
              <a:rPr lang="en-GB" sz="1100">
                <a:latin typeface="IB AG Light"/>
                <a:ea typeface="MS PGothic" pitchFamily="34" charset="-128"/>
                <a:cs typeface="+mn-cs"/>
              </a:rPr>
              <a:pPr algn="r" defTabSz="957258" eaLnBrk="0" hangingPunct="0">
                <a:defRPr/>
              </a:pPr>
              <a:t>‹N°›</a:t>
            </a:fld>
            <a:endParaRPr lang="en-GB" sz="1100" dirty="0">
              <a:latin typeface="IB AG Light"/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1475" cy="49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>
            <a:lvl1pPr algn="l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902" y="1"/>
            <a:ext cx="2951474" cy="49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>
            <a:lvl1pPr algn="r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86387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87" y="4723379"/>
            <a:ext cx="4992404" cy="447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046"/>
            <a:ext cx="2951475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b" anchorCtr="0" compatLnSpc="1">
            <a:prstTxWarp prst="textNoShape">
              <a:avLst/>
            </a:prstTxWarp>
          </a:bodyPr>
          <a:lstStyle>
            <a:lvl1pPr algn="l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902" y="9445046"/>
            <a:ext cx="2951474" cy="4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86" tIns="47843" rIns="95686" bIns="47843" numCol="1" anchor="b" anchorCtr="0" compatLnSpc="1">
            <a:prstTxWarp prst="textNoShape">
              <a:avLst/>
            </a:prstTxWarp>
          </a:bodyPr>
          <a:lstStyle>
            <a:lvl1pPr algn="r" defTabSz="957258" eaLnBrk="0" hangingPunct="0">
              <a:defRPr sz="13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79B7D1-FF94-4CD0-9F88-E6EC4EC53AF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E8759-FEF3-4055-9351-97CF8EC32712}" type="slidenum">
              <a:rPr lang="en-US" smtClean="0">
                <a:ea typeface="MS PGothic"/>
                <a:cs typeface="MS PGothic"/>
              </a:rPr>
              <a:pPr/>
              <a:t>1</a:t>
            </a:fld>
            <a:endParaRPr lang="en-US" smtClean="0">
              <a:ea typeface="MS PGothic"/>
              <a:cs typeface="MS PGothic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MS P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66428-96A2-4966-B047-49AFBC7E3CA1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4538"/>
            <a:ext cx="5386387" cy="3729037"/>
          </a:xfrm>
          <a:ln/>
        </p:spPr>
      </p:sp>
      <p:sp>
        <p:nvSpPr>
          <p:cNvPr id="2867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MS PGothic"/>
            </a:endParaRPr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8B2C2-35E5-4CAE-921F-DB32A34896DA}" type="slidenum">
              <a:rPr lang="en-US" smtClean="0">
                <a:ea typeface="MS PGothic"/>
                <a:cs typeface="MS PGothic"/>
              </a:rPr>
              <a:pPr/>
              <a:t>9</a:t>
            </a:fld>
            <a:endParaRPr lang="en-US" smtClean="0"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8"/>
          <p:cNvSpPr>
            <a:spLocks/>
          </p:cNvSpPr>
          <p:nvPr userDrawn="1"/>
        </p:nvSpPr>
        <p:spPr bwMode="auto">
          <a:xfrm>
            <a:off x="383721" y="654064"/>
            <a:ext cx="9146043" cy="410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50" y="0"/>
              </a:cxn>
              <a:cxn ang="0">
                <a:pos x="4651" y="2583"/>
              </a:cxn>
              <a:cxn ang="0">
                <a:pos x="2866" y="2583"/>
              </a:cxn>
              <a:cxn ang="0">
                <a:pos x="1" y="237"/>
              </a:cxn>
              <a:cxn ang="0">
                <a:pos x="0" y="0"/>
              </a:cxn>
            </a:cxnLst>
            <a:rect l="0" t="0" r="r" b="b"/>
            <a:pathLst>
              <a:path w="4651" h="2583">
                <a:moveTo>
                  <a:pt x="0" y="0"/>
                </a:moveTo>
                <a:lnTo>
                  <a:pt x="4650" y="0"/>
                </a:lnTo>
                <a:lnTo>
                  <a:pt x="4651" y="2583"/>
                </a:lnTo>
                <a:lnTo>
                  <a:pt x="2866" y="2583"/>
                </a:lnTo>
                <a:lnTo>
                  <a:pt x="1" y="2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fr-FR">
              <a:ea typeface="MS PGothic" pitchFamily="34" charset="-128"/>
              <a:cs typeface="+mn-cs"/>
            </a:endParaRP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849696" y="2052175"/>
            <a:ext cx="5172075" cy="992188"/>
          </a:xfrm>
        </p:spPr>
        <p:txBody>
          <a:bodyPr anchor="b"/>
          <a:lstStyle>
            <a:lvl1pPr algn="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53008" y="3333291"/>
            <a:ext cx="4068763" cy="249299"/>
          </a:xfr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414888" y="1600200"/>
            <a:ext cx="4118050" cy="15890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43771" y="457200"/>
            <a:ext cx="2289175" cy="27320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40007" y="457200"/>
            <a:ext cx="2151358" cy="27320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070" y="457214"/>
            <a:ext cx="9159875" cy="785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73070" y="1600202"/>
            <a:ext cx="9159875" cy="276999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4490" y="457214"/>
            <a:ext cx="8455025" cy="785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4129914"/>
            <a:ext cx="8420100" cy="2769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3063" y="1600206"/>
            <a:ext cx="4503737" cy="237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200" y="1600206"/>
            <a:ext cx="4503738" cy="2376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10079"/>
            <a:ext cx="4376738" cy="66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88"/>
            <a:ext cx="4376738" cy="20651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83" y="1510079"/>
            <a:ext cx="4378325" cy="66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83" y="2174888"/>
            <a:ext cx="4378325" cy="20651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7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499" y="273051"/>
            <a:ext cx="5537201" cy="272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7" y="1435101"/>
            <a:ext cx="3259138" cy="387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51"/>
            <a:ext cx="5943600" cy="193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72" name="Freeform 68"/>
          <p:cNvSpPr>
            <a:spLocks/>
          </p:cNvSpPr>
          <p:nvPr/>
        </p:nvSpPr>
        <p:spPr bwMode="auto">
          <a:xfrm>
            <a:off x="326571" y="6559296"/>
            <a:ext cx="9268534" cy="23045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"/>
              </a:cxn>
              <a:cxn ang="0">
                <a:pos x="37" y="147"/>
              </a:cxn>
              <a:cxn ang="0">
                <a:pos x="5031" y="147"/>
              </a:cxn>
              <a:cxn ang="0">
                <a:pos x="5033" y="3"/>
              </a:cxn>
              <a:cxn ang="0">
                <a:pos x="0" y="0"/>
              </a:cxn>
            </a:cxnLst>
            <a:rect l="0" t="0" r="r" b="b"/>
            <a:pathLst>
              <a:path w="5033" h="147">
                <a:moveTo>
                  <a:pt x="0" y="0"/>
                </a:moveTo>
                <a:lnTo>
                  <a:pt x="0" y="110"/>
                </a:lnTo>
                <a:lnTo>
                  <a:pt x="37" y="147"/>
                </a:lnTo>
                <a:lnTo>
                  <a:pt x="5031" y="147"/>
                </a:lnTo>
                <a:lnTo>
                  <a:pt x="5033" y="3"/>
                </a:lnTo>
                <a:lnTo>
                  <a:pt x="0" y="0"/>
                </a:lnTo>
                <a:close/>
              </a:path>
            </a:pathLst>
          </a:custGeom>
          <a:solidFill>
            <a:srgbClr val="6AADE4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endParaRPr lang="fr-FR">
              <a:ea typeface="MS PGothic" pitchFamily="34" charset="-128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70" y="457214"/>
            <a:ext cx="9159875" cy="78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br>
              <a:rPr lang="fr-FR" dirty="0" smtClean="0"/>
            </a:br>
            <a:r>
              <a:rPr lang="fr-FR" dirty="0" smtClean="0"/>
              <a:t>Second 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70" y="1600200"/>
            <a:ext cx="9159875" cy="158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8328024" y="6588125"/>
            <a:ext cx="1162051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DDC45D83-98E1-47BA-995C-FF5F31FDF1E9}" type="slidenum">
              <a:rPr lang="fr-FR" sz="1100" smtClean="0">
                <a:solidFill>
                  <a:srgbClr val="7030A0"/>
                </a:solidFill>
                <a:ea typeface="MS PGothic" pitchFamily="34" charset="-128"/>
                <a:cs typeface="+mn-cs"/>
              </a:rPr>
              <a:pPr algn="r" defTabSz="820738" eaLnBrk="0" hangingPunct="0">
                <a:spcBef>
                  <a:spcPct val="50000"/>
                </a:spcBef>
                <a:defRPr/>
              </a:pPr>
              <a:t>‹N°›</a:t>
            </a:fld>
            <a:r>
              <a:rPr lang="fr-FR" sz="1100" dirty="0" smtClean="0">
                <a:solidFill>
                  <a:srgbClr val="7030A0"/>
                </a:solidFill>
                <a:ea typeface="MS PGothic" pitchFamily="34" charset="-128"/>
                <a:cs typeface="+mn-cs"/>
              </a:rPr>
              <a:t>/27</a:t>
            </a:r>
            <a:endParaRPr lang="fr-FR" sz="1100" dirty="0">
              <a:solidFill>
                <a:srgbClr val="7030A0"/>
              </a:solidFill>
              <a:ea typeface="MS PGothic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2pPr>
      <a:lvl3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3pPr>
      <a:lvl4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4pPr>
      <a:lvl5pPr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5pPr>
      <a:lvl6pPr marL="4572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bp_gen_001_hi"/>
          <p:cNvPicPr>
            <a:picLocks noChangeAspect="1" noChangeArrowheads="1"/>
          </p:cNvPicPr>
          <p:nvPr/>
        </p:nvPicPr>
        <p:blipFill>
          <a:blip r:embed="rId3" cstate="print"/>
          <a:srcRect r="7759"/>
          <a:stretch>
            <a:fillRect/>
          </a:stretch>
        </p:blipFill>
        <p:spPr bwMode="auto">
          <a:xfrm>
            <a:off x="0" y="4165601"/>
            <a:ext cx="1922685" cy="22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280229" y="1005840"/>
            <a:ext cx="6054274" cy="1621409"/>
          </a:xfrm>
        </p:spPr>
        <p:txBody>
          <a:bodyPr/>
          <a:lstStyle/>
          <a:p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A</a:t>
            </a:r>
            <a:r>
              <a:rPr lang="fr-FR" sz="2800" dirty="0" smtClean="0">
                <a:latin typeface="Cambria" pitchFamily="18" charset="0"/>
              </a:rPr>
              <a:t>rchitecture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l</a:t>
            </a:r>
            <a:r>
              <a:rPr lang="fr-FR" sz="2800" dirty="0" smtClean="0">
                <a:latin typeface="Cambria" pitchFamily="18" charset="0"/>
              </a:rPr>
              <a:t>ogicielle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et b</a:t>
            </a:r>
            <a:r>
              <a:rPr lang="fr-FR" sz="2800" dirty="0" smtClean="0">
                <a:latin typeface="Cambria" pitchFamily="18" charset="0"/>
              </a:rPr>
              <a:t>onnes</a:t>
            </a: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p</a:t>
            </a:r>
            <a:r>
              <a:rPr lang="fr-FR" sz="2800" dirty="0" smtClean="0">
                <a:latin typeface="Cambria" pitchFamily="18" charset="0"/>
              </a:rPr>
              <a:t>ratiques</a:t>
            </a:r>
            <a:br>
              <a:rPr lang="fr-FR" sz="2800" dirty="0" smtClean="0">
                <a:latin typeface="Cambria" pitchFamily="18" charset="0"/>
              </a:rPr>
            </a:br>
            <a:r>
              <a:rPr lang="fr-FR" sz="2800" dirty="0" smtClean="0">
                <a:solidFill>
                  <a:srgbClr val="FFC000"/>
                </a:solidFill>
                <a:latin typeface="Cambria" pitchFamily="18" charset="0"/>
              </a:rPr>
              <a:t> </a:t>
            </a:r>
            <a:endParaRPr lang="fr-FR" sz="2400" b="0" dirty="0" smtClean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396266" y="3913094"/>
            <a:ext cx="2565699" cy="12640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1" algn="ctr" defTabSz="944563" eaLnBrk="0" hangingPunct="0">
              <a:lnSpc>
                <a:spcPct val="90000"/>
              </a:lnSpc>
              <a:spcBef>
                <a:spcPct val="40000"/>
              </a:spcBef>
            </a:pPr>
            <a:r>
              <a:rPr kumimoji="0" lang="fr-F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Quand c’est simple c’est facile à maintenir et à évoluer</a:t>
            </a: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5103607" y="4840940"/>
            <a:ext cx="2565699" cy="1053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1" algn="ctr" defTabSz="944563" eaLnBrk="0" hangingPunct="0">
              <a:lnSpc>
                <a:spcPct val="90000"/>
              </a:lnSpc>
              <a:spcBef>
                <a:spcPct val="40000"/>
              </a:spcBef>
            </a:pPr>
            <a:r>
              <a:rPr kumimoji="0" lang="fr-FR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Ne jamais réinventer la roue si elle existe déjà</a:t>
            </a:r>
            <a:endParaRPr kumimoji="0" lang="fr-FR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887239" y="6156355"/>
            <a:ext cx="1683946" cy="2776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1" defTabSz="944563" eaLnBrk="0" hangingPunct="0">
              <a:lnSpc>
                <a:spcPct val="90000"/>
              </a:lnSpc>
              <a:spcBef>
                <a:spcPct val="40000"/>
              </a:spcBef>
            </a:pPr>
            <a:r>
              <a:rPr lang="fr-FR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j-ea"/>
                <a:cs typeface="+mj-cs"/>
              </a:rPr>
              <a:t>C</a:t>
            </a:r>
            <a:r>
              <a:rPr kumimoji="0" lang="fr-FR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ode </a:t>
            </a:r>
            <a:r>
              <a:rPr lang="fr-FR" sz="1400" kern="0" noProof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j-ea"/>
                <a:cs typeface="+mj-cs"/>
              </a:rPr>
              <a:t>r</a:t>
            </a:r>
            <a:r>
              <a:rPr kumimoji="0" lang="fr-FR" sz="1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eview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526412" y="1964602"/>
            <a:ext cx="8849818" cy="2573012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sz="2400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Architecture logicielle 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Définition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Avantages </a:t>
            </a:r>
          </a:p>
          <a:p>
            <a:pPr marL="0" indent="0" algn="just">
              <a:buFont typeface="Wingdings" pitchFamily="2" charset="2"/>
              <a:buChar char="q"/>
            </a:pP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 Découpage en couches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Différentes couches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,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Font typeface="Wingdings" pitchFamily="2" charset="2"/>
              <a:buChar char="q"/>
            </a:pP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</a:t>
            </a:r>
            <a:r>
              <a:rPr lang="fr-FR" sz="2400" dirty="0" smtClean="0">
                <a:latin typeface="Century Gothic" pitchFamily="34" charset="0"/>
                <a:cs typeface="Calibri" pitchFamily="34" charset="0"/>
              </a:rPr>
              <a:t> Bonnes pratiques</a:t>
            </a: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365125" indent="0" algn="just">
              <a:buNone/>
            </a:pPr>
            <a:endParaRPr lang="fr-FR" sz="1600" dirty="0" smtClean="0">
              <a:latin typeface="Century Gothic" pitchFamily="34" charset="0"/>
              <a:cs typeface="Calibri" pitchFamily="34" charset="0"/>
            </a:endParaRP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615660"/>
            <a:ext cx="4408227" cy="713999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Présentation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92238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Rectangle 43"/>
          <p:cNvSpPr/>
          <p:nvPr/>
        </p:nvSpPr>
        <p:spPr>
          <a:xfrm>
            <a:off x="823864" y="1439535"/>
            <a:ext cx="79489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</a:rPr>
              <a:t> Définition : Architecture logicielle introduit les notions et concepts de découpage en couches, modules, composants, design patterns et </a:t>
            </a:r>
            <a:r>
              <a:rPr lang="fr-FR" sz="1600" dirty="0" err="1" smtClean="0">
                <a:latin typeface="Century Gothic" pitchFamily="34" charset="0"/>
              </a:rPr>
              <a:t>frameworks</a:t>
            </a:r>
            <a:endParaRPr lang="fr-FR" sz="16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q"/>
            </a:pPr>
            <a:endParaRPr lang="fr-FR" sz="16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</a:rPr>
              <a:t>  Avantages: </a:t>
            </a:r>
            <a:endParaRPr lang="fr-FR" sz="16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Une </a:t>
            </a:r>
            <a:r>
              <a:rPr lang="fr-FR" sz="1600" dirty="0" smtClean="0">
                <a:latin typeface="Century Gothic" pitchFamily="34" charset="0"/>
              </a:rPr>
              <a:t>conception claire et efficace</a:t>
            </a:r>
            <a:r>
              <a:rPr lang="fr-FR" sz="1600" b="1" dirty="0" smtClean="0">
                <a:latin typeface="Century Gothic" pitchFamily="34" charset="0"/>
              </a:rPr>
              <a:t> </a:t>
            </a:r>
            <a:r>
              <a:rPr lang="fr-FR" sz="1600" dirty="0" smtClean="0">
                <a:latin typeface="Century Gothic" pitchFamily="34" charset="0"/>
              </a:rPr>
              <a:t>grâce à la séparation des </a:t>
            </a:r>
            <a:r>
              <a:rPr lang="fr-FR" sz="1600" dirty="0" smtClean="0">
                <a:latin typeface="Century Gothic" pitchFamily="34" charset="0"/>
              </a:rPr>
              <a:t>couches et limitation des périmètres métiers</a:t>
            </a:r>
            <a:endParaRPr lang="fr-FR" sz="16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Un</a:t>
            </a:r>
            <a:r>
              <a:rPr lang="fr-FR" sz="1600" dirty="0" smtClean="0">
                <a:latin typeface="Century Gothic" pitchFamily="34" charset="0"/>
              </a:rPr>
              <a:t> gain de temps de maintenance et d’évolution </a:t>
            </a:r>
            <a:r>
              <a:rPr lang="fr-FR" sz="1600" dirty="0" smtClean="0">
                <a:latin typeface="Century Gothic" pitchFamily="34" charset="0"/>
              </a:rPr>
              <a:t>de l’application</a:t>
            </a:r>
            <a:endParaRPr lang="fr-FR" sz="16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Une </a:t>
            </a:r>
            <a:r>
              <a:rPr lang="fr-FR" sz="1600" dirty="0" smtClean="0">
                <a:latin typeface="Century Gothic" pitchFamily="34" charset="0"/>
              </a:rPr>
              <a:t>plus grande souplesse pour organiser le développement </a:t>
            </a:r>
            <a:r>
              <a:rPr lang="fr-FR" sz="1600" dirty="0" smtClean="0">
                <a:latin typeface="Century Gothic" pitchFamily="34" charset="0"/>
              </a:rPr>
              <a:t>entre </a:t>
            </a:r>
            <a:r>
              <a:rPr lang="fr-FR" sz="1600" dirty="0" smtClean="0">
                <a:latin typeface="Century Gothic" pitchFamily="34" charset="0"/>
              </a:rPr>
              <a:t>différents développeurs (indépendance </a:t>
            </a:r>
            <a:r>
              <a:rPr lang="fr-FR" sz="1600" dirty="0" smtClean="0">
                <a:latin typeface="Century Gothic" pitchFamily="34" charset="0"/>
              </a:rPr>
              <a:t>des couches)</a:t>
            </a:r>
          </a:p>
          <a:p>
            <a:pPr>
              <a:buFont typeface="Wingdings" pitchFamily="2" charset="2"/>
              <a:buChar char="§"/>
            </a:pPr>
            <a:r>
              <a:rPr lang="fr-FR" sz="1600" dirty="0" smtClean="0">
                <a:latin typeface="Century Gothic" pitchFamily="34" charset="0"/>
              </a:rPr>
              <a:t> Optimiser les temps de développement, en factorisant certaines briques applicatives</a:t>
            </a:r>
          </a:p>
          <a:p>
            <a:pPr>
              <a:buFont typeface="Wingdings" pitchFamily="2" charset="2"/>
              <a:buChar char="§"/>
            </a:pPr>
            <a:endParaRPr lang="fr-FR" sz="16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§"/>
            </a:pPr>
            <a:endParaRPr lang="fr-FR" sz="16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92238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2339785" y="1579963"/>
            <a:ext cx="1452283" cy="16567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Couche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web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 smtClean="0"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err="1" smtClean="0">
                <a:ea typeface="MS PGothic" pitchFamily="34" charset="-128"/>
              </a:rPr>
              <a:t>Controllers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08928" y="1578453"/>
            <a:ext cx="1680882" cy="164924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Couche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métier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 smtClean="0"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Services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85723" y="1591901"/>
            <a:ext cx="1721148" cy="16401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Couche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model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 smtClean="0"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Persistance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8" name="Imag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0143" y="3809197"/>
            <a:ext cx="650091" cy="719772"/>
          </a:xfrm>
          <a:prstGeom prst="rect">
            <a:avLst/>
          </a:prstGeom>
          <a:noFill/>
        </p:spPr>
      </p:pic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8507554" y="1950756"/>
            <a:ext cx="800100" cy="79057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A7C5CF"/>
              </a:gs>
              <a:gs pos="50000">
                <a:srgbClr val="E1EBEF"/>
              </a:gs>
              <a:gs pos="100000">
                <a:srgbClr val="A7C5CF"/>
              </a:gs>
            </a:gsLst>
            <a:lin ang="18900000" scaled="1"/>
          </a:gradFill>
          <a:ln w="12700">
            <a:solidFill>
              <a:srgbClr val="A7C5CF"/>
            </a:solidFill>
            <a:round/>
            <a:headEnd/>
            <a:tailEnd/>
          </a:ln>
          <a:effectLst>
            <a:outerShdw dist="28398" dir="3806097" algn="ctr" rotWithShape="0">
              <a:srgbClr val="32515C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Oracle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onnecteur droit avec flèche 51"/>
          <p:cNvCxnSpPr/>
          <p:nvPr/>
        </p:nvCxnSpPr>
        <p:spPr bwMode="auto">
          <a:xfrm flipV="1">
            <a:off x="1107975" y="3294529"/>
            <a:ext cx="61919" cy="652365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droit avec flèche 52"/>
          <p:cNvCxnSpPr/>
          <p:nvPr/>
        </p:nvCxnSpPr>
        <p:spPr bwMode="auto">
          <a:xfrm flipH="1" flipV="1">
            <a:off x="3805518" y="2285999"/>
            <a:ext cx="450473" cy="17246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757516" y="1573305"/>
            <a:ext cx="1030943" cy="16679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 smtClean="0"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Front</a:t>
            </a:r>
          </a:p>
        </p:txBody>
      </p:sp>
      <p:cxnSp>
        <p:nvCxnSpPr>
          <p:cNvPr id="17" name="Connecteur droit avec flèche 52"/>
          <p:cNvCxnSpPr/>
          <p:nvPr/>
        </p:nvCxnSpPr>
        <p:spPr bwMode="auto">
          <a:xfrm flipH="1" flipV="1">
            <a:off x="5827059" y="2303928"/>
            <a:ext cx="450473" cy="17246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52"/>
          <p:cNvCxnSpPr/>
          <p:nvPr/>
        </p:nvCxnSpPr>
        <p:spPr bwMode="auto">
          <a:xfrm>
            <a:off x="3805518" y="2729753"/>
            <a:ext cx="403411" cy="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avec flèche 52"/>
          <p:cNvCxnSpPr/>
          <p:nvPr/>
        </p:nvCxnSpPr>
        <p:spPr bwMode="auto">
          <a:xfrm>
            <a:off x="5853954" y="2761129"/>
            <a:ext cx="403411" cy="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avec flèche 52"/>
          <p:cNvCxnSpPr/>
          <p:nvPr/>
        </p:nvCxnSpPr>
        <p:spPr bwMode="auto">
          <a:xfrm>
            <a:off x="7951695" y="2532529"/>
            <a:ext cx="600634" cy="22412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52"/>
          <p:cNvCxnSpPr/>
          <p:nvPr/>
        </p:nvCxnSpPr>
        <p:spPr bwMode="auto">
          <a:xfrm flipH="1">
            <a:off x="7929283" y="2218765"/>
            <a:ext cx="555811" cy="22410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52"/>
          <p:cNvCxnSpPr/>
          <p:nvPr/>
        </p:nvCxnSpPr>
        <p:spPr bwMode="auto">
          <a:xfrm flipH="1" flipV="1">
            <a:off x="1792942" y="2290481"/>
            <a:ext cx="450473" cy="17246"/>
          </a:xfrm>
          <a:prstGeom prst="straightConnector1">
            <a:avLst/>
          </a:prstGeom>
          <a:ln w="57150">
            <a:solidFill>
              <a:srgbClr val="777777"/>
            </a:solidFill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83185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0" y="4572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fr-F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6859" y="1996820"/>
            <a:ext cx="1559859" cy="16567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Module web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097741" y="2022205"/>
            <a:ext cx="1667433" cy="16488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Module business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872753" y="2022204"/>
            <a:ext cx="1586753" cy="1640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Module dao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5620871" y="3807559"/>
            <a:ext cx="1936376" cy="1006488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600" dirty="0" smtClean="0"/>
              <a:t>Ressources : </a:t>
            </a:r>
            <a:r>
              <a:rPr lang="fr-FR" sz="1400" dirty="0" err="1" smtClean="0">
                <a:latin typeface="Century Gothic" pitchFamily="34" charset="0"/>
              </a:rPr>
              <a:t>properties</a:t>
            </a:r>
            <a:r>
              <a:rPr lang="fr-FR" sz="1400" dirty="0" smtClean="0">
                <a:latin typeface="Century Gothic" pitchFamily="34" charset="0"/>
              </a:rPr>
              <a:t>, classes utilitaires, constantes, logs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9177" y="1016283"/>
            <a:ext cx="2694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Spécifications détaillées</a:t>
            </a:r>
            <a:endParaRPr lang="fr-FR" sz="1600" dirty="0"/>
          </a:p>
        </p:txBody>
      </p:sp>
      <p:sp>
        <p:nvSpPr>
          <p:cNvPr id="56" name="Rectangle 55"/>
          <p:cNvSpPr/>
          <p:nvPr/>
        </p:nvSpPr>
        <p:spPr>
          <a:xfrm>
            <a:off x="2138082" y="3193997"/>
            <a:ext cx="15464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Business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rules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5634393" y="2008757"/>
            <a:ext cx="1909405" cy="16401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common</a:t>
            </a:r>
            <a:r>
              <a:rPr kumimoji="0" 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 api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637930" y="2003610"/>
            <a:ext cx="1331260" cy="16270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Module test</a:t>
            </a:r>
            <a:r>
              <a:rPr kumimoji="0" 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 </a:t>
            </a:r>
            <a:r>
              <a:rPr kumimoji="0" lang="fr-F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helper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111188" y="5351928"/>
            <a:ext cx="1640541" cy="865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Tests unitaires et intégrations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859305" y="5647759"/>
            <a:ext cx="1653989" cy="551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Tests intégrations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638801" y="5688100"/>
            <a:ext cx="1945340" cy="488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Tests unitaires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89965" y="5311584"/>
            <a:ext cx="1506070" cy="927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Tests unitaires et</a:t>
            </a:r>
            <a:r>
              <a:rPr kumimoji="0" 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d’intégration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51530" y="2687487"/>
            <a:ext cx="153505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@Service</a:t>
            </a:r>
            <a:endParaRPr lang="fr-FR" sz="1600" dirty="0"/>
          </a:p>
        </p:txBody>
      </p:sp>
      <p:sp>
        <p:nvSpPr>
          <p:cNvPr id="59" name="Rectangle 58"/>
          <p:cNvSpPr/>
          <p:nvPr/>
        </p:nvSpPr>
        <p:spPr>
          <a:xfrm>
            <a:off x="3917575" y="2705414"/>
            <a:ext cx="14746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Repository</a:t>
            </a:r>
            <a:endParaRPr lang="fr-FR" sz="1600" dirty="0"/>
          </a:p>
        </p:txBody>
      </p:sp>
      <p:sp>
        <p:nvSpPr>
          <p:cNvPr id="60" name="Rectangle 59"/>
          <p:cNvSpPr/>
          <p:nvPr/>
        </p:nvSpPr>
        <p:spPr>
          <a:xfrm>
            <a:off x="484095" y="2700934"/>
            <a:ext cx="142538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@Controller</a:t>
            </a:r>
            <a:endParaRPr lang="fr-FR" sz="1600" dirty="0"/>
          </a:p>
        </p:txBody>
      </p:sp>
      <p:sp>
        <p:nvSpPr>
          <p:cNvPr id="62" name="Rectangle 61"/>
          <p:cNvSpPr/>
          <p:nvPr/>
        </p:nvSpPr>
        <p:spPr>
          <a:xfrm>
            <a:off x="5715000" y="2678522"/>
            <a:ext cx="17481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POJO</a:t>
            </a:r>
            <a:endParaRPr lang="fr-FR" sz="16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2030506" y="1425388"/>
            <a:ext cx="3442447" cy="430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Sécurité(habilitations)</a:t>
            </a:r>
          </a:p>
        </p:txBody>
      </p:sp>
      <p:sp>
        <p:nvSpPr>
          <p:cNvPr id="66" name="AutoShape 28"/>
          <p:cNvSpPr>
            <a:spLocks noChangeArrowheads="1"/>
          </p:cNvSpPr>
          <p:nvPr/>
        </p:nvSpPr>
        <p:spPr bwMode="auto">
          <a:xfrm>
            <a:off x="7754517" y="3092822"/>
            <a:ext cx="1026411" cy="363071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A7C5CF"/>
              </a:gs>
              <a:gs pos="50000">
                <a:srgbClr val="E1EBEF"/>
              </a:gs>
              <a:gs pos="100000">
                <a:srgbClr val="A7C5CF"/>
              </a:gs>
            </a:gsLst>
            <a:lin ang="18900000" scaled="1"/>
          </a:gradFill>
          <a:ln w="12700">
            <a:solidFill>
              <a:srgbClr val="A7C5CF"/>
            </a:solidFill>
            <a:round/>
            <a:headEnd/>
            <a:tailEnd/>
          </a:ln>
          <a:effectLst>
            <a:outerShdw dist="28398" dir="3806097" algn="ctr" rotWithShape="0">
              <a:srgbClr val="32515C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Oracle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22059" y="3193990"/>
            <a:ext cx="14702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@Component</a:t>
            </a:r>
            <a:endParaRPr lang="fr-FR" sz="1600" dirty="0"/>
          </a:p>
        </p:txBody>
      </p:sp>
      <p:pic>
        <p:nvPicPr>
          <p:cNvPr id="51" name="Image 16" descr="para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8624" y="2679475"/>
            <a:ext cx="439803" cy="329275"/>
          </a:xfrm>
          <a:prstGeom prst="rect">
            <a:avLst/>
          </a:prstGeom>
          <a:noFill/>
        </p:spPr>
      </p:pic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381000" y="3838934"/>
            <a:ext cx="1649505" cy="948217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300" dirty="0" err="1" smtClean="0">
                <a:latin typeface="Century Gothic" pitchFamily="34" charset="0"/>
              </a:rPr>
              <a:t>ExceptionMapper</a:t>
            </a:r>
            <a:r>
              <a:rPr lang="fr-FR" sz="1300" dirty="0" smtClean="0">
                <a:latin typeface="Century Gothic" pitchFamily="34" charset="0"/>
              </a:rPr>
              <a:t>, Mapper, DTO, </a:t>
            </a:r>
            <a:r>
              <a:rPr lang="fr-FR" sz="1300" dirty="0" err="1" smtClean="0">
                <a:latin typeface="Century Gothic" pitchFamily="34" charset="0"/>
              </a:rPr>
              <a:t>Converter</a:t>
            </a:r>
            <a:r>
              <a:rPr lang="fr-FR" sz="1300" dirty="0" smtClean="0">
                <a:latin typeface="Century Gothic" pitchFamily="34" charset="0"/>
              </a:rPr>
              <a:t>, </a:t>
            </a:r>
            <a:r>
              <a:rPr lang="fr-FR" sz="1300" dirty="0" smtClean="0">
                <a:latin typeface="Century Gothic" pitchFamily="34" charset="0"/>
              </a:rPr>
              <a:t>validation </a:t>
            </a:r>
            <a:r>
              <a:rPr lang="fr-FR" sz="1300" dirty="0" err="1" smtClean="0">
                <a:latin typeface="Century Gothic" pitchFamily="34" charset="0"/>
              </a:rPr>
              <a:t>bean</a:t>
            </a:r>
            <a:endParaRPr lang="fr-FR" sz="1300" dirty="0">
              <a:latin typeface="Century Gothic" pitchFamily="34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2106705" y="3829970"/>
            <a:ext cx="1649505" cy="728582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400" dirty="0" smtClean="0">
                <a:latin typeface="Century Gothic" pitchFamily="34" charset="0"/>
              </a:rPr>
              <a:t>Gestion des exceptions métier et logs</a:t>
            </a:r>
            <a:endParaRPr lang="fr-FR" sz="1400" dirty="0">
              <a:latin typeface="Century Gothic" pitchFamily="34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3854824" y="3829969"/>
            <a:ext cx="1618129" cy="446195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400" dirty="0" smtClean="0">
                <a:latin typeface="Century Gothic" pitchFamily="34" charset="0"/>
              </a:rPr>
              <a:t>Validation </a:t>
            </a:r>
            <a:r>
              <a:rPr lang="fr-FR" sz="1400" dirty="0" err="1" smtClean="0">
                <a:latin typeface="Century Gothic" pitchFamily="34" charset="0"/>
              </a:rPr>
              <a:t>bean</a:t>
            </a:r>
            <a:endParaRPr lang="fr-FR" sz="1400" dirty="0">
              <a:latin typeface="Century Gothic" pitchFamily="34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651376" y="3803075"/>
            <a:ext cx="1429250" cy="1414383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400" dirty="0" smtClean="0">
                <a:latin typeface="Century Gothic" pitchFamily="34" charset="0"/>
              </a:rPr>
              <a:t>Base H2 embarquée, Api génériques de test d’intégrations</a:t>
            </a:r>
            <a:endParaRPr lang="fr-FR" sz="1400" dirty="0">
              <a:latin typeface="Century Gothic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0647" y="3211919"/>
            <a:ext cx="14702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smtClean="0"/>
              <a:t>@Component</a:t>
            </a:r>
            <a:endParaRPr lang="fr-FR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83185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3070" y="1111338"/>
            <a:ext cx="9159875" cy="276999"/>
          </a:xfrm>
        </p:spPr>
        <p:txBody>
          <a:bodyPr/>
          <a:lstStyle/>
          <a:p>
            <a:r>
              <a:rPr lang="fr-FR" dirty="0" smtClean="0">
                <a:latin typeface="Century Gothic" pitchFamily="34" charset="0"/>
                <a:cs typeface="Calibri" pitchFamily="34" charset="0"/>
              </a:rPr>
              <a:t>Limitation de 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périmètre métier 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entre service et 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DAO 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3920150" y="2127576"/>
            <a:ext cx="1792585" cy="5794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IxxxService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latin typeface="Century Gothic" pitchFamily="34" charset="0"/>
                <a:ea typeface="MS PGothic" pitchFamily="34" charset="-128"/>
              </a:rPr>
              <a:t>&lt;&lt;interface&gt;&gt;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MS PGothic" pitchFamily="34" charset="-128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3927697" y="3393543"/>
            <a:ext cx="1792585" cy="5809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IxxxServiceImpl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latin typeface="Century Gothic" pitchFamily="34" charset="0"/>
                <a:ea typeface="MS PGothic" pitchFamily="34" charset="-128"/>
              </a:rPr>
              <a:t>@Service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MS PGothic" pitchFamily="34" charset="-128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6580361" y="2126068"/>
            <a:ext cx="1792585" cy="5990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OtherService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latin typeface="Century Gothic" pitchFamily="34" charset="0"/>
                <a:ea typeface="MS PGothic" pitchFamily="34" charset="-128"/>
              </a:rPr>
              <a:t>&lt;&lt;interface&gt;&gt;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MS PGothic" pitchFamily="34" charset="-128"/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6542637" y="3401086"/>
            <a:ext cx="2049102" cy="6005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xxxBusinessRules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latin typeface="Century Gothic" pitchFamily="34" charset="0"/>
                <a:ea typeface="MS PGothic" pitchFamily="34" charset="-128"/>
              </a:rPr>
              <a:t>@Component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MS PGothic" pitchFamily="34" charset="-128"/>
            </a:endParaRPr>
          </a:p>
        </p:txBody>
      </p:sp>
      <p:sp>
        <p:nvSpPr>
          <p:cNvPr id="13" name="Rectangle à coins arrondis 12"/>
          <p:cNvSpPr/>
          <p:nvPr/>
        </p:nvSpPr>
        <p:spPr bwMode="auto">
          <a:xfrm>
            <a:off x="3960885" y="4703259"/>
            <a:ext cx="2005344" cy="6005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BusinessException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latin typeface="Century Gothic" pitchFamily="34" charset="0"/>
                <a:ea typeface="MS PGothic" pitchFamily="34" charset="-128"/>
              </a:rPr>
              <a:t>@Component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MS PGothic" pitchFamily="34" charset="-128"/>
            </a:endParaRP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1246359" y="4713771"/>
            <a:ext cx="1792585" cy="5809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IxxxDaoImpl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smtClean="0">
                <a:latin typeface="Century Gothic" pitchFamily="34" charset="0"/>
                <a:ea typeface="MS PGothic" pitchFamily="34" charset="-128"/>
              </a:rPr>
              <a:t>@</a:t>
            </a:r>
            <a:r>
              <a:rPr lang="fr-FR" sz="1400" dirty="0" err="1" smtClean="0">
                <a:latin typeface="Century Gothic" pitchFamily="34" charset="0"/>
                <a:ea typeface="MS PGothic" pitchFamily="34" charset="-128"/>
              </a:rPr>
              <a:t>CrudRepository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MS PGothic" pitchFamily="34" charset="-128"/>
            </a:endParaRP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1202598" y="3438751"/>
            <a:ext cx="1866527" cy="5794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IxxxDao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latin typeface="Century Gothic" pitchFamily="34" charset="0"/>
                <a:ea typeface="MS PGothic" pitchFamily="34" charset="-128"/>
              </a:rPr>
              <a:t>&lt;&lt;interface&gt;&gt;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MS PGothic" pitchFamily="34" charset="-128"/>
            </a:endParaRPr>
          </a:p>
        </p:txBody>
      </p:sp>
      <p:cxnSp>
        <p:nvCxnSpPr>
          <p:cNvPr id="18" name="Connecteur droit avec flèche 17"/>
          <p:cNvCxnSpPr/>
          <p:nvPr/>
        </p:nvCxnSpPr>
        <p:spPr bwMode="auto">
          <a:xfrm flipH="1">
            <a:off x="3038944" y="3711921"/>
            <a:ext cx="881203" cy="6789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2" idx="1"/>
          </p:cNvCxnSpPr>
          <p:nvPr/>
        </p:nvCxnSpPr>
        <p:spPr bwMode="auto">
          <a:xfrm>
            <a:off x="5739898" y="3675707"/>
            <a:ext cx="802739" cy="25652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 bwMode="auto">
          <a:xfrm>
            <a:off x="4860201" y="3982016"/>
            <a:ext cx="19617" cy="689572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0" idx="0"/>
            <a:endCxn id="8" idx="2"/>
          </p:cNvCxnSpPr>
          <p:nvPr/>
        </p:nvCxnSpPr>
        <p:spPr bwMode="auto">
          <a:xfrm flipH="1" flipV="1">
            <a:off x="4816443" y="2706996"/>
            <a:ext cx="7547" cy="686547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 bwMode="auto">
          <a:xfrm flipH="1" flipV="1">
            <a:off x="2080782" y="4009120"/>
            <a:ext cx="7547" cy="686547"/>
          </a:xfrm>
          <a:prstGeom prst="straightConnector1">
            <a:avLst/>
          </a:prstGeom>
          <a:ln>
            <a:prstDash val="dash"/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 bwMode="auto">
          <a:xfrm flipV="1">
            <a:off x="5693121" y="2716040"/>
            <a:ext cx="915909" cy="722768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e 14"/>
          <p:cNvGraphicFramePr/>
          <p:nvPr/>
        </p:nvGraphicFramePr>
        <p:xfrm>
          <a:off x="335280" y="383185"/>
          <a:ext cx="9265920" cy="44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3070" y="1111338"/>
            <a:ext cx="7503445" cy="276999"/>
          </a:xfrm>
        </p:spPr>
        <p:txBody>
          <a:bodyPr/>
          <a:lstStyle/>
          <a:p>
            <a:r>
              <a:rPr lang="fr-FR" dirty="0" smtClean="0">
                <a:latin typeface="Century Gothic" pitchFamily="34" charset="0"/>
                <a:cs typeface="Calibri" pitchFamily="34" charset="0"/>
              </a:rPr>
              <a:t>Limitation de 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périmètre métier 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entre </a:t>
            </a:r>
            <a:r>
              <a:rPr lang="fr-FR" dirty="0" err="1" smtClean="0">
                <a:latin typeface="Century Gothic" pitchFamily="34" charset="0"/>
                <a:cs typeface="Calibri" pitchFamily="34" charset="0"/>
              </a:rPr>
              <a:t>controller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 et service 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1267484" y="3449382"/>
            <a:ext cx="1792585" cy="5794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IxxxService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latin typeface="Century Gothic" pitchFamily="34" charset="0"/>
                <a:ea typeface="MS PGothic" pitchFamily="34" charset="-128"/>
              </a:rPr>
              <a:t>@Service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MS PGothic" pitchFamily="34" charset="-128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3927697" y="3393543"/>
            <a:ext cx="1792585" cy="5809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xxxController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latin typeface="Century Gothic" pitchFamily="34" charset="0"/>
                <a:ea typeface="MS PGothic" pitchFamily="34" charset="-128"/>
              </a:rPr>
              <a:t>@</a:t>
            </a:r>
            <a:r>
              <a:rPr lang="fr-FR" sz="1600" dirty="0" err="1" smtClean="0">
                <a:latin typeface="Century Gothic" pitchFamily="34" charset="0"/>
                <a:ea typeface="MS PGothic" pitchFamily="34" charset="-128"/>
              </a:rPr>
              <a:t>RestController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MS PGothic" pitchFamily="34" charset="-128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3909589" y="1999320"/>
            <a:ext cx="1792585" cy="5990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IyyyService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latin typeface="Century Gothic" pitchFamily="34" charset="0"/>
                <a:ea typeface="MS PGothic" pitchFamily="34" charset="-128"/>
              </a:rPr>
              <a:t>@Service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MS PGothic" pitchFamily="34" charset="-128"/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6778027" y="4750053"/>
            <a:ext cx="1514947" cy="50095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Mapper</a:t>
            </a:r>
          </a:p>
        </p:txBody>
      </p:sp>
      <p:sp>
        <p:nvSpPr>
          <p:cNvPr id="13" name="Rectangle à coins arrondis 12"/>
          <p:cNvSpPr/>
          <p:nvPr/>
        </p:nvSpPr>
        <p:spPr bwMode="auto">
          <a:xfrm>
            <a:off x="3960885" y="4703259"/>
            <a:ext cx="2005344" cy="6005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err="1" smtClean="0">
                <a:ea typeface="MS PGothic" pitchFamily="34" charset="-128"/>
              </a:rPr>
              <a:t>Converter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smtClean="0">
                <a:latin typeface="Century Gothic" pitchFamily="34" charset="0"/>
                <a:ea typeface="MS PGothic" pitchFamily="34" charset="-128"/>
              </a:rPr>
              <a:t>@Component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MS PGothic" pitchFamily="34" charset="-128"/>
            </a:endParaRPr>
          </a:p>
        </p:txBody>
      </p:sp>
      <p:cxnSp>
        <p:nvCxnSpPr>
          <p:cNvPr id="18" name="Connecteur droit avec flèche 17"/>
          <p:cNvCxnSpPr/>
          <p:nvPr/>
        </p:nvCxnSpPr>
        <p:spPr bwMode="auto">
          <a:xfrm flipH="1">
            <a:off x="3038944" y="3711921"/>
            <a:ext cx="881203" cy="6789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2" idx="1"/>
          </p:cNvCxnSpPr>
          <p:nvPr/>
        </p:nvCxnSpPr>
        <p:spPr bwMode="auto">
          <a:xfrm flipV="1">
            <a:off x="5975288" y="5000532"/>
            <a:ext cx="802739" cy="24142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 bwMode="auto">
          <a:xfrm>
            <a:off x="4860201" y="3982016"/>
            <a:ext cx="19617" cy="689572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 bwMode="auto">
          <a:xfrm flipH="1" flipV="1">
            <a:off x="4762123" y="2589291"/>
            <a:ext cx="7545" cy="79519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contenu 1"/>
          <p:cNvSpPr>
            <a:spLocks noGrp="1"/>
          </p:cNvSpPr>
          <p:nvPr>
            <p:ph idx="1"/>
          </p:nvPr>
        </p:nvSpPr>
        <p:spPr>
          <a:xfrm>
            <a:off x="706388" y="1889512"/>
            <a:ext cx="7276468" cy="1957459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7030A0"/>
                </a:solidFill>
                <a:latin typeface="Century Gothic" pitchFamily="34" charset="0"/>
                <a:cs typeface="Calibri" pitchFamily="34" charset="0"/>
              </a:rPr>
              <a:t>  </a:t>
            </a:r>
            <a:r>
              <a:rPr lang="fr-FR" dirty="0" smtClean="0">
                <a:latin typeface="Century Gothic" pitchFamily="34" charset="0"/>
                <a:cs typeface="Calibri" pitchFamily="34" charset="0"/>
              </a:rPr>
              <a:t>XXXXXXXXXXXXX:</a:t>
            </a:r>
          </a:p>
          <a:p>
            <a:pPr marL="182563" indent="0" algn="just">
              <a:buFont typeface="Wingdings" pitchFamily="2" charset="2"/>
              <a:buChar char="q"/>
            </a:pP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  Mettre </a:t>
            </a:r>
            <a:r>
              <a:rPr lang="fr-FR" sz="1600" dirty="0" err="1" smtClean="0">
                <a:latin typeface="Century Gothic" pitchFamily="34" charset="0"/>
                <a:cs typeface="Calibri" pitchFamily="34" charset="0"/>
              </a:rPr>
              <a:t>xxxxxx</a:t>
            </a:r>
            <a:r>
              <a:rPr lang="fr-FR" sz="1600" dirty="0" smtClean="0">
                <a:latin typeface="Century Gothic" pitchFamily="34" charset="0"/>
                <a:cs typeface="Calibri" pitchFamily="34" charset="0"/>
              </a:rPr>
              <a:t>.</a:t>
            </a:r>
          </a:p>
          <a:p>
            <a:pPr marL="182563" indent="0" algn="just">
              <a:buFont typeface="Wingdings" pitchFamily="2" charset="2"/>
              <a:buChar char="q"/>
            </a:pPr>
            <a:endParaRPr lang="fr-FR" sz="1600" dirty="0" smtClean="0">
              <a:latin typeface="Century Gothic" pitchFamily="34" charset="0"/>
              <a:cs typeface="Calibri" pitchFamily="34" charset="0"/>
            </a:endParaRPr>
          </a:p>
          <a:p>
            <a:pPr marL="0" indent="0" algn="just">
              <a:buFont typeface="Wingdings" pitchFamily="2" charset="2"/>
              <a:buChar char="q"/>
            </a:pPr>
            <a:r>
              <a:rPr lang="fr-FR" dirty="0" smtClean="0">
                <a:latin typeface="Century Gothic" pitchFamily="34" charset="0"/>
                <a:cs typeface="Calibri" pitchFamily="34" charset="0"/>
              </a:rPr>
              <a:t>  Avantage de XXXXX:</a:t>
            </a:r>
          </a:p>
          <a:p>
            <a:pPr marL="365125" indent="0" algn="just">
              <a:buFont typeface="Wingdings" pitchFamily="2" charset="2"/>
              <a:buChar char="q"/>
            </a:pPr>
            <a:r>
              <a:rPr lang="fr-FR" sz="1800" dirty="0" smtClean="0">
                <a:latin typeface="Century Gothic" pitchFamily="34" charset="0"/>
                <a:cs typeface="Calibri" pitchFamily="34" charset="0"/>
              </a:rPr>
              <a:t> Point de vue Professionnel:</a:t>
            </a:r>
          </a:p>
          <a:p>
            <a:pPr marL="715963" indent="0" algn="just">
              <a:buFont typeface="Wingdings" pitchFamily="2" charset="2"/>
              <a:buChar char="q"/>
            </a:pPr>
            <a:r>
              <a:rPr lang="fr-FR" sz="1400" dirty="0" smtClean="0">
                <a:latin typeface="Century Gothic" pitchFamily="34" charset="0"/>
                <a:cs typeface="Calibri" pitchFamily="34" charset="0"/>
              </a:rPr>
              <a:t> Comprendre les enjeux stratégiques.</a:t>
            </a:r>
          </a:p>
        </p:txBody>
      </p:sp>
      <p:sp>
        <p:nvSpPr>
          <p:cNvPr id="10" name="Titre 2"/>
          <p:cNvSpPr>
            <a:spLocks noGrp="1"/>
          </p:cNvSpPr>
          <p:nvPr>
            <p:ph type="title"/>
          </p:nvPr>
        </p:nvSpPr>
        <p:spPr>
          <a:xfrm>
            <a:off x="2470023" y="821188"/>
            <a:ext cx="4408227" cy="750627"/>
          </a:xfrm>
        </p:spPr>
        <p:txBody>
          <a:bodyPr/>
          <a:lstStyle/>
          <a:p>
            <a:pPr lvl="1" algn="ctr"/>
            <a: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  <a:t>	</a:t>
            </a:r>
            <a:br>
              <a:rPr lang="fr-FR" i="1" dirty="0" smtClean="0">
                <a:solidFill>
                  <a:srgbClr val="00B050"/>
                </a:solidFill>
                <a:latin typeface="Georgia" pitchFamily="18" charset="0"/>
              </a:rPr>
            </a:br>
            <a:r>
              <a:rPr lang="fr-FR" sz="3200" b="0" dirty="0" smtClean="0">
                <a:solidFill>
                  <a:srgbClr val="7030A0"/>
                </a:solidFill>
                <a:latin typeface="Century" pitchFamily="18" charset="0"/>
              </a:rPr>
              <a:t>CONCLUSION</a:t>
            </a:r>
            <a:endParaRPr lang="fr-FR" sz="3200" b="0" dirty="0">
              <a:solidFill>
                <a:srgbClr val="7030A0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ctrTitle"/>
          </p:nvPr>
        </p:nvSpPr>
        <p:spPr>
          <a:xfrm>
            <a:off x="6781800" y="3200399"/>
            <a:ext cx="2285691" cy="621803"/>
          </a:xfrm>
        </p:spPr>
        <p:txBody>
          <a:bodyPr/>
          <a:lstStyle/>
          <a:p>
            <a:r>
              <a:rPr lang="fr-FR" dirty="0" smtClean="0"/>
              <a:t>Merci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C08_Final">
  <a:themeElements>
    <a:clrScheme name="SLC08_Final 3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6AADE4"/>
      </a:accent1>
      <a:accent2>
        <a:srgbClr val="124570"/>
      </a:accent2>
      <a:accent3>
        <a:srgbClr val="FFFFFF"/>
      </a:accent3>
      <a:accent4>
        <a:srgbClr val="000000"/>
      </a:accent4>
      <a:accent5>
        <a:srgbClr val="B9D3EF"/>
      </a:accent5>
      <a:accent6>
        <a:srgbClr val="0F3E65"/>
      </a:accent6>
      <a:hlink>
        <a:srgbClr val="B6BF00"/>
      </a:hlink>
      <a:folHlink>
        <a:srgbClr val="850057"/>
      </a:folHlink>
    </a:clrScheme>
    <a:fontScheme name="SLC08_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SLC08_Final</Template>
  <TotalTime>19072</TotalTime>
  <Words>290</Words>
  <Application>Microsoft Office PowerPoint</Application>
  <PresentationFormat>Format A4 (210 x 297 mm)</PresentationFormat>
  <Paragraphs>112</Paragraphs>
  <Slides>9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SLC08_Final</vt:lpstr>
      <vt:lpstr>Architecture logicielle et bonnes pratiques  </vt:lpstr>
      <vt:lpstr>  Présentation</vt:lpstr>
      <vt:lpstr>Diapositive 3</vt:lpstr>
      <vt:lpstr>Diapositive 4</vt:lpstr>
      <vt:lpstr>Diapositive 5</vt:lpstr>
      <vt:lpstr>Diapositive 6</vt:lpstr>
      <vt:lpstr>Diapositive 7</vt:lpstr>
      <vt:lpstr>  CONCLUSION</vt:lpstr>
      <vt:lpstr>Merci !</vt:lpstr>
    </vt:vector>
  </TitlesOfParts>
  <Manager/>
  <Company>CSC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de lancement</dc:title>
  <dc:subject/>
  <dc:creator>David Massou</dc:creator>
  <cp:keywords/>
  <dc:description/>
  <cp:lastModifiedBy>wylson</cp:lastModifiedBy>
  <cp:revision>1377</cp:revision>
  <cp:lastPrinted>2008-04-07T14:28:45Z</cp:lastPrinted>
  <dcterms:created xsi:type="dcterms:W3CDTF">2008-04-23T23:39:27Z</dcterms:created>
  <dcterms:modified xsi:type="dcterms:W3CDTF">2016-06-07T19:43:59Z</dcterms:modified>
  <cp:category/>
</cp:coreProperties>
</file>