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4" r:id="rId1"/>
  </p:sldMasterIdLst>
  <p:notesMasterIdLst>
    <p:notesMasterId r:id="rId14"/>
  </p:notesMasterIdLst>
  <p:handoutMasterIdLst>
    <p:handoutMasterId r:id="rId15"/>
  </p:handout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extLst>
      <p:ext uri="{19B8F6BF-5375-455C-9EA6-DF929625EA0E}">
        <p15:presenceInfo xmlns="" xmlns:p15="http://schemas.microsoft.com/office/powerpoint/2012/main" userId="f34b205d213b9f5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4992" autoAdjust="0"/>
    <p:restoredTop sz="94660"/>
  </p:normalViewPr>
  <p:slideViewPr>
    <p:cSldViewPr snapToGrid="0">
      <p:cViewPr>
        <p:scale>
          <a:sx n="91" d="100"/>
          <a:sy n="91" d="100"/>
        </p:scale>
        <p:origin x="-582" y="34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1</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4C80B-B375-43F9-9050-23CDD733EA05}" type="datetimeFigureOut">
              <a:rPr lang="en-IN" smtClean="0"/>
              <a:pPr/>
              <a:t>27-09-2022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8B6F41-BCDF-4DAA-BA8E-D59EE3571854}" type="slidenum">
              <a:rPr lang="en-IN" smtClean="0"/>
              <a:pPr/>
              <a:t>‹#›</a:t>
            </a:fld>
            <a:endParaRPr lang="en-IN"/>
          </a:p>
        </p:txBody>
      </p:sp>
    </p:spTree>
    <p:extLst>
      <p:ext uri="{BB962C8B-B14F-4D97-AF65-F5344CB8AC3E}">
        <p14:creationId xmlns:p14="http://schemas.microsoft.com/office/powerpoint/2010/main" xmlns="" val="15078901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smtClean="0"/>
              <a:t>1</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67AFC-482A-45C0-A934-465D49646A49}" type="datetimeFigureOut">
              <a:rPr lang="en-IN" smtClean="0"/>
              <a:pPr/>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33ABF-32BF-4F76-ADF4-24DDDDEF6055}" type="slidenum">
              <a:rPr lang="en-IN" smtClean="0"/>
              <a:pPr/>
              <a:t>‹#›</a:t>
            </a:fld>
            <a:endParaRPr lang="en-IN"/>
          </a:p>
        </p:txBody>
      </p:sp>
    </p:spTree>
    <p:extLst>
      <p:ext uri="{BB962C8B-B14F-4D97-AF65-F5344CB8AC3E}">
        <p14:creationId xmlns:p14="http://schemas.microsoft.com/office/powerpoint/2010/main" xmlns="" val="293480845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xmlns="" val="303417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4700" y="-14700"/>
            <a:ext cx="12192000" cy="6858000"/>
          </a:xfrm>
          <a:prstGeom prst="rect">
            <a:avLst/>
          </a:prstGeom>
          <a:solidFill>
            <a:srgbClr val="222222">
              <a:alpha val="64620"/>
            </a:srgbClr>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1" name="Google Shape;11;p2"/>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558600" y="5859200"/>
            <a:ext cx="10896400" cy="998800"/>
          </a:xfrm>
          <a:prstGeom prst="parallelogram">
            <a:avLst>
              <a:gd name="adj" fmla="val 51542"/>
            </a:avLst>
          </a:prstGeom>
          <a:solidFill>
            <a:srgbClr val="FFFFFF">
              <a:alpha val="17690"/>
            </a:srgbClr>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371300" y="5555200"/>
            <a:ext cx="11159600" cy="304000"/>
          </a:xfrm>
          <a:prstGeom prst="parallelogram">
            <a:avLst>
              <a:gd name="adj" fmla="val 51542"/>
            </a:avLst>
          </a:prstGeom>
          <a:solidFill>
            <a:schemeClr val="l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371300" y="0"/>
            <a:ext cx="6984800" cy="5360000"/>
          </a:xfrm>
          <a:prstGeom prst="rect">
            <a:avLst/>
          </a:prstGeom>
        </p:spPr>
        <p:txBody>
          <a:bodyPr spcFirstLastPara="1" wrap="square" lIns="121897" tIns="121897" rIns="121897" bIns="121897" anchor="b" anchorCtr="0">
            <a:noAutofit/>
          </a:bodyPr>
          <a:lstStyle>
            <a:lvl1pPr lvl="0">
              <a:spcBef>
                <a:spcPts val="0"/>
              </a:spcBef>
              <a:spcAft>
                <a:spcPts val="0"/>
              </a:spcAft>
              <a:buSzPts val="5200"/>
              <a:buNone/>
              <a:defRPr sz="6900"/>
            </a:lvl1pPr>
            <a:lvl2pPr lvl="1">
              <a:spcBef>
                <a:spcPts val="0"/>
              </a:spcBef>
              <a:spcAft>
                <a:spcPts val="0"/>
              </a:spcAft>
              <a:buSzPts val="5200"/>
              <a:buNone/>
              <a:defRPr sz="6900"/>
            </a:lvl2pPr>
            <a:lvl3pPr lvl="2">
              <a:spcBef>
                <a:spcPts val="0"/>
              </a:spcBef>
              <a:spcAft>
                <a:spcPts val="0"/>
              </a:spcAft>
              <a:buSzPts val="5200"/>
              <a:buNone/>
              <a:defRPr sz="6900"/>
            </a:lvl3pPr>
            <a:lvl4pPr lvl="3">
              <a:spcBef>
                <a:spcPts val="0"/>
              </a:spcBef>
              <a:spcAft>
                <a:spcPts val="0"/>
              </a:spcAft>
              <a:buSzPts val="5200"/>
              <a:buNone/>
              <a:defRPr sz="6900"/>
            </a:lvl4pPr>
            <a:lvl5pPr lvl="4">
              <a:spcBef>
                <a:spcPts val="0"/>
              </a:spcBef>
              <a:spcAft>
                <a:spcPts val="0"/>
              </a:spcAft>
              <a:buSzPts val="5200"/>
              <a:buNone/>
              <a:defRPr sz="6900"/>
            </a:lvl5pPr>
            <a:lvl6pPr lvl="5">
              <a:spcBef>
                <a:spcPts val="0"/>
              </a:spcBef>
              <a:spcAft>
                <a:spcPts val="0"/>
              </a:spcAft>
              <a:buSzPts val="5200"/>
              <a:buNone/>
              <a:defRPr sz="6900"/>
            </a:lvl6pPr>
            <a:lvl7pPr lvl="6">
              <a:spcBef>
                <a:spcPts val="0"/>
              </a:spcBef>
              <a:spcAft>
                <a:spcPts val="0"/>
              </a:spcAft>
              <a:buSzPts val="5200"/>
              <a:buNone/>
              <a:defRPr sz="6900"/>
            </a:lvl7pPr>
            <a:lvl8pPr lvl="7">
              <a:spcBef>
                <a:spcPts val="0"/>
              </a:spcBef>
              <a:spcAft>
                <a:spcPts val="0"/>
              </a:spcAft>
              <a:buSzPts val="5200"/>
              <a:buNone/>
              <a:defRPr sz="6900"/>
            </a:lvl8pPr>
            <a:lvl9pPr lvl="8">
              <a:spcBef>
                <a:spcPts val="0"/>
              </a:spcBef>
              <a:spcAft>
                <a:spcPts val="0"/>
              </a:spcAft>
              <a:buSzPts val="5200"/>
              <a:buNone/>
              <a:defRPr sz="6900"/>
            </a:lvl9pPr>
          </a:lstStyle>
          <a:p>
            <a:r>
              <a:rPr lang="en-US" smtClean="0"/>
              <a:t>Click to edit Master title style</a:t>
            </a:r>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1"/>
        <p:cNvGrpSpPr/>
        <p:nvPr/>
      </p:nvGrpSpPr>
      <p:grpSpPr>
        <a:xfrm>
          <a:off x="0" y="0"/>
          <a:ext cx="0" cy="0"/>
          <a:chOff x="0" y="0"/>
          <a:chExt cx="0" cy="0"/>
        </a:xfrm>
      </p:grpSpPr>
      <p:sp>
        <p:nvSpPr>
          <p:cNvPr id="22" name="Google Shape;22;p4"/>
          <p:cNvSpPr/>
          <p:nvPr/>
        </p:nvSpPr>
        <p:spPr>
          <a:xfrm>
            <a:off x="-58733" y="-50799"/>
            <a:ext cx="5519733" cy="6923500"/>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3" name="Google Shape;23;p4"/>
          <p:cNvSpPr/>
          <p:nvPr/>
        </p:nvSpPr>
        <p:spPr>
          <a:xfrm flipH="1">
            <a:off x="-863467" y="-19667"/>
            <a:ext cx="3309200" cy="998800"/>
          </a:xfrm>
          <a:prstGeom prst="parallelogram">
            <a:avLst>
              <a:gd name="adj" fmla="val 51542"/>
            </a:avLst>
          </a:prstGeom>
          <a:solidFill>
            <a:schemeClr val="dk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body" idx="1"/>
          </p:nvPr>
        </p:nvSpPr>
        <p:spPr>
          <a:xfrm>
            <a:off x="1320500" y="1362600"/>
            <a:ext cx="9790800" cy="4496800"/>
          </a:xfrm>
          <a:prstGeom prst="rect">
            <a:avLst/>
          </a:prstGeom>
        </p:spPr>
        <p:txBody>
          <a:bodyPr spcFirstLastPara="1" wrap="square" lIns="121897" tIns="121897" rIns="121897" bIns="121897" anchor="ctr" anchorCtr="0">
            <a:noAutofit/>
          </a:bodyPr>
          <a:lstStyle>
            <a:lvl1pPr marL="609585" lvl="0" indent="-609585" rtl="0">
              <a:spcBef>
                <a:spcPts val="800"/>
              </a:spcBef>
              <a:spcAft>
                <a:spcPts val="0"/>
              </a:spcAft>
              <a:buSzPts val="3600"/>
              <a:buChar char="▸"/>
              <a:defRPr sz="4800" i="1"/>
            </a:lvl1pPr>
            <a:lvl2pPr marL="1219170" lvl="1" indent="-609585" rtl="0">
              <a:spcBef>
                <a:spcPts val="0"/>
              </a:spcBef>
              <a:spcAft>
                <a:spcPts val="0"/>
              </a:spcAft>
              <a:buSzPts val="3600"/>
              <a:buChar char="▹"/>
              <a:defRPr sz="4800" i="1"/>
            </a:lvl2pPr>
            <a:lvl3pPr marL="1828754" lvl="2" indent="-609585" rtl="0">
              <a:spcBef>
                <a:spcPts val="0"/>
              </a:spcBef>
              <a:spcAft>
                <a:spcPts val="0"/>
              </a:spcAft>
              <a:buSzPts val="3600"/>
              <a:buChar char="▹"/>
              <a:defRPr sz="4800" i="1"/>
            </a:lvl3pPr>
            <a:lvl4pPr marL="2438339" lvl="3" indent="-609585" rtl="0">
              <a:spcBef>
                <a:spcPts val="0"/>
              </a:spcBef>
              <a:spcAft>
                <a:spcPts val="0"/>
              </a:spcAft>
              <a:buSzPts val="3600"/>
              <a:buChar char="▹"/>
              <a:defRPr sz="4800" i="1"/>
            </a:lvl4pPr>
            <a:lvl5pPr marL="3047924" lvl="4" indent="-609585" rtl="0">
              <a:spcBef>
                <a:spcPts val="0"/>
              </a:spcBef>
              <a:spcAft>
                <a:spcPts val="0"/>
              </a:spcAft>
              <a:buSzPts val="3600"/>
              <a:buChar char="▹"/>
              <a:defRPr sz="4800" i="1"/>
            </a:lvl5pPr>
            <a:lvl6pPr marL="3657509" lvl="5" indent="-609585" rtl="0">
              <a:spcBef>
                <a:spcPts val="0"/>
              </a:spcBef>
              <a:spcAft>
                <a:spcPts val="0"/>
              </a:spcAft>
              <a:buSzPts val="3600"/>
              <a:buChar char="▹"/>
              <a:defRPr sz="4800" i="1"/>
            </a:lvl6pPr>
            <a:lvl7pPr marL="4267093" lvl="6" indent="-609585" rtl="0">
              <a:spcBef>
                <a:spcPts val="0"/>
              </a:spcBef>
              <a:spcAft>
                <a:spcPts val="0"/>
              </a:spcAft>
              <a:buSzPts val="3600"/>
              <a:buChar char="▹"/>
              <a:defRPr sz="4800" i="1"/>
            </a:lvl7pPr>
            <a:lvl8pPr marL="4876678" lvl="7" indent="-609585" rtl="0">
              <a:spcBef>
                <a:spcPts val="0"/>
              </a:spcBef>
              <a:spcAft>
                <a:spcPts val="0"/>
              </a:spcAft>
              <a:buSzPts val="3600"/>
              <a:buChar char="▹"/>
              <a:defRPr sz="4800" i="1"/>
            </a:lvl8pPr>
            <a:lvl9pPr marL="5486263" lvl="8" indent="-609585">
              <a:spcBef>
                <a:spcPts val="0"/>
              </a:spcBef>
              <a:spcAft>
                <a:spcPts val="0"/>
              </a:spcAft>
              <a:buSzPts val="3600"/>
              <a:buChar char="▹"/>
              <a:defRPr sz="4800" i="1"/>
            </a:lvl9pPr>
          </a:lstStyle>
          <a:p>
            <a:pPr lvl="0"/>
            <a:r>
              <a:rPr lang="en-US" smtClean="0"/>
              <a:t>Click to edit Master text styles</a:t>
            </a:r>
          </a:p>
        </p:txBody>
      </p:sp>
      <p:sp>
        <p:nvSpPr>
          <p:cNvPr id="25" name="Google Shape;25;p4"/>
          <p:cNvSpPr txBox="1"/>
          <p:nvPr/>
        </p:nvSpPr>
        <p:spPr>
          <a:xfrm>
            <a:off x="-161533" y="-362467"/>
            <a:ext cx="2607600" cy="871600"/>
          </a:xfrm>
          <a:prstGeom prst="rect">
            <a:avLst/>
          </a:prstGeom>
          <a:noFill/>
          <a:ln>
            <a:noFill/>
          </a:ln>
        </p:spPr>
        <p:txBody>
          <a:bodyPr spcFirstLastPara="1" wrap="square" lIns="121897" tIns="121897" rIns="121897" bIns="121897" anchor="t" anchorCtr="0">
            <a:noAutofit/>
          </a:bodyPr>
          <a:lstStyle/>
          <a:p>
            <a:pPr marL="0" lvl="0" indent="0" algn="ctr" rtl="0">
              <a:spcBef>
                <a:spcPts val="0"/>
              </a:spcBef>
              <a:spcAft>
                <a:spcPts val="0"/>
              </a:spcAft>
              <a:buNone/>
            </a:pPr>
            <a:r>
              <a:rPr lang="en" sz="20000">
                <a:solidFill>
                  <a:srgbClr val="FFFFFF"/>
                </a:solidFill>
                <a:latin typeface="Dosis"/>
                <a:ea typeface="Dosis"/>
                <a:cs typeface="Dosis"/>
                <a:sym typeface="Dosis"/>
              </a:rPr>
              <a:t>“</a:t>
            </a:r>
            <a:endParaRPr sz="20000">
              <a:solidFill>
                <a:srgbClr val="FFFFFF"/>
              </a:solidFill>
              <a:latin typeface="Dosis"/>
              <a:ea typeface="Dosis"/>
              <a:cs typeface="Dosis"/>
              <a:sym typeface="Dosis"/>
            </a:endParaRPr>
          </a:p>
        </p:txBody>
      </p:sp>
      <p:sp>
        <p:nvSpPr>
          <p:cNvPr id="26" name="Google Shape;26;p4"/>
          <p:cNvSpPr/>
          <p:nvPr/>
        </p:nvSpPr>
        <p:spPr>
          <a:xfrm flipH="1">
            <a:off x="1921263" y="-19667"/>
            <a:ext cx="994400" cy="9988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7" name="Google Shape;27;p4"/>
          <p:cNvSpPr/>
          <p:nvPr/>
        </p:nvSpPr>
        <p:spPr>
          <a:xfrm flipH="1">
            <a:off x="9276399" y="5859533"/>
            <a:ext cx="3525200" cy="9988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28" name="Google Shape;28;p4"/>
          <p:cNvSpPr txBox="1"/>
          <p:nvPr/>
        </p:nvSpPr>
        <p:spPr>
          <a:xfrm>
            <a:off x="9276633" y="5516733"/>
            <a:ext cx="2915200" cy="871600"/>
          </a:xfrm>
          <a:prstGeom prst="rect">
            <a:avLst/>
          </a:prstGeom>
          <a:noFill/>
          <a:ln>
            <a:noFill/>
          </a:ln>
        </p:spPr>
        <p:txBody>
          <a:bodyPr spcFirstLastPara="1" wrap="square" lIns="121897" tIns="121897" rIns="121897" bIns="121897" anchor="t" anchorCtr="0">
            <a:noAutofit/>
          </a:bodyPr>
          <a:lstStyle/>
          <a:p>
            <a:pPr marL="0" lvl="0" indent="0" algn="ctr" rtl="0">
              <a:spcBef>
                <a:spcPts val="0"/>
              </a:spcBef>
              <a:spcAft>
                <a:spcPts val="0"/>
              </a:spcAft>
              <a:buNone/>
            </a:pPr>
            <a:r>
              <a:rPr lang="en" sz="20000">
                <a:solidFill>
                  <a:srgbClr val="FFFFFF"/>
                </a:solidFill>
                <a:latin typeface="Dosis"/>
                <a:ea typeface="Dosis"/>
                <a:cs typeface="Dosis"/>
                <a:sym typeface="Dosis"/>
              </a:rPr>
              <a:t>”</a:t>
            </a:r>
            <a:endParaRPr sz="20000">
              <a:solidFill>
                <a:srgbClr val="FFFFFF"/>
              </a:solidFill>
              <a:latin typeface="Dosis"/>
              <a:ea typeface="Dosis"/>
              <a:cs typeface="Dosis"/>
              <a:sym typeface="Dosis"/>
            </a:endParaRPr>
          </a:p>
        </p:txBody>
      </p:sp>
      <p:sp>
        <p:nvSpPr>
          <p:cNvPr id="29" name="Google Shape;29;p4"/>
          <p:cNvSpPr/>
          <p:nvPr/>
        </p:nvSpPr>
        <p:spPr>
          <a:xfrm flipH="1">
            <a:off x="8835396" y="5859533"/>
            <a:ext cx="994400" cy="998800"/>
          </a:xfrm>
          <a:prstGeom prst="parallelogram">
            <a:avLst>
              <a:gd name="adj" fmla="val 51542"/>
            </a:avLst>
          </a:prstGeom>
          <a:solidFill>
            <a:schemeClr val="dk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30"/>
        <p:cNvGrpSpPr/>
        <p:nvPr/>
      </p:nvGrpSpPr>
      <p:grpSpPr>
        <a:xfrm>
          <a:off x="0" y="0"/>
          <a:ext cx="0" cy="0"/>
          <a:chOff x="0" y="0"/>
          <a:chExt cx="0" cy="0"/>
        </a:xfrm>
      </p:grpSpPr>
      <p:grpSp>
        <p:nvGrpSpPr>
          <p:cNvPr id="2" name="Google Shape;31;p5"/>
          <p:cNvGrpSpPr/>
          <p:nvPr/>
        </p:nvGrpSpPr>
        <p:grpSpPr>
          <a:xfrm>
            <a:off x="-1204715" y="-50800"/>
            <a:ext cx="14032473" cy="6952867"/>
            <a:chOff x="-903537" y="-38100"/>
            <a:chExt cx="10524355" cy="5214650"/>
          </a:xfrm>
        </p:grpSpPr>
        <p:sp>
          <p:nvSpPr>
            <p:cNvPr id="32" name="Google Shape;32;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3" name="Google Shape;33;p5"/>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1473200" y="368100"/>
            <a:ext cx="8966000" cy="998800"/>
          </a:xfrm>
          <a:prstGeom prst="rect">
            <a:avLst/>
          </a:prstGeom>
        </p:spPr>
        <p:txBody>
          <a:bodyPr spcFirstLastPara="1" wrap="square" lIns="121897" tIns="121897" rIns="121897" bIns="121897"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39" name="Google Shape;39;p5"/>
          <p:cNvSpPr txBox="1">
            <a:spLocks noGrp="1"/>
          </p:cNvSpPr>
          <p:nvPr>
            <p:ph type="body" idx="1"/>
          </p:nvPr>
        </p:nvSpPr>
        <p:spPr>
          <a:xfrm>
            <a:off x="1473200" y="1703500"/>
            <a:ext cx="10109200" cy="4864400"/>
          </a:xfrm>
          <a:prstGeom prst="rect">
            <a:avLst/>
          </a:prstGeom>
        </p:spPr>
        <p:txBody>
          <a:bodyPr spcFirstLastPara="1" wrap="square" lIns="121897" tIns="121897" rIns="121897" bIns="121897" anchor="t" anchorCtr="0">
            <a:noAutofit/>
          </a:bodyPr>
          <a:lstStyle>
            <a:lvl1pPr marL="609585" lvl="0" indent="-558786">
              <a:spcBef>
                <a:spcPts val="800"/>
              </a:spcBef>
              <a:spcAft>
                <a:spcPts val="0"/>
              </a:spcAft>
              <a:buSzPts val="30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pPr lvl="0"/>
            <a:r>
              <a:rPr lang="en-US" smtClean="0"/>
              <a:t>Click to edit Master text styles</a:t>
            </a:r>
          </a:p>
        </p:txBody>
      </p:sp>
      <p:sp>
        <p:nvSpPr>
          <p:cNvPr id="40" name="Google Shape;40;p5"/>
          <p:cNvSpPr txBox="1">
            <a:spLocks noGrp="1"/>
          </p:cNvSpPr>
          <p:nvPr>
            <p:ph type="sldNum" idx="12"/>
          </p:nvPr>
        </p:nvSpPr>
        <p:spPr>
          <a:xfrm>
            <a:off x="0" y="0"/>
            <a:ext cx="793200" cy="9756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1"/>
        <p:cNvGrpSpPr/>
        <p:nvPr/>
      </p:nvGrpSpPr>
      <p:grpSpPr>
        <a:xfrm>
          <a:off x="0" y="0"/>
          <a:ext cx="0" cy="0"/>
          <a:chOff x="0" y="0"/>
          <a:chExt cx="0" cy="0"/>
        </a:xfrm>
      </p:grpSpPr>
      <p:grpSp>
        <p:nvGrpSpPr>
          <p:cNvPr id="2" name="Google Shape;42;p6"/>
          <p:cNvGrpSpPr/>
          <p:nvPr/>
        </p:nvGrpSpPr>
        <p:grpSpPr>
          <a:xfrm>
            <a:off x="-1204715" y="-50800"/>
            <a:ext cx="14032473" cy="6952867"/>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468515" y="363800"/>
            <a:ext cx="10099200" cy="998800"/>
          </a:xfrm>
          <a:prstGeom prst="rect">
            <a:avLst/>
          </a:prstGeom>
        </p:spPr>
        <p:txBody>
          <a:bodyPr spcFirstLastPara="1" wrap="square" lIns="121897" tIns="121897" rIns="121897" bIns="121897" anchor="ctr" anchorCtr="0">
            <a:noAutofit/>
          </a:bodyPr>
          <a:lstStyle>
            <a:lvl1pPr lvl="0">
              <a:spcBef>
                <a:spcPts val="0"/>
              </a:spcBef>
              <a:spcAft>
                <a:spcPts val="0"/>
              </a:spcAft>
              <a:buSzPts val="2400"/>
              <a:buNone/>
              <a:defRPr sz="3200" b="0"/>
            </a:lvl1pPr>
            <a:lvl2pPr lvl="1">
              <a:spcBef>
                <a:spcPts val="0"/>
              </a:spcBef>
              <a:spcAft>
                <a:spcPts val="0"/>
              </a:spcAft>
              <a:buSzPts val="2400"/>
              <a:buNone/>
              <a:defRPr sz="3200" b="0"/>
            </a:lvl2pPr>
            <a:lvl3pPr lvl="2">
              <a:spcBef>
                <a:spcPts val="0"/>
              </a:spcBef>
              <a:spcAft>
                <a:spcPts val="0"/>
              </a:spcAft>
              <a:buSzPts val="2400"/>
              <a:buNone/>
              <a:defRPr sz="3200" b="0"/>
            </a:lvl3pPr>
            <a:lvl4pPr lvl="3">
              <a:spcBef>
                <a:spcPts val="0"/>
              </a:spcBef>
              <a:spcAft>
                <a:spcPts val="0"/>
              </a:spcAft>
              <a:buSzPts val="2400"/>
              <a:buNone/>
              <a:defRPr sz="3200" b="0"/>
            </a:lvl4pPr>
            <a:lvl5pPr lvl="4">
              <a:spcBef>
                <a:spcPts val="0"/>
              </a:spcBef>
              <a:spcAft>
                <a:spcPts val="0"/>
              </a:spcAft>
              <a:buSzPts val="2400"/>
              <a:buNone/>
              <a:defRPr sz="3200" b="0"/>
            </a:lvl5pPr>
            <a:lvl6pPr lvl="5">
              <a:spcBef>
                <a:spcPts val="0"/>
              </a:spcBef>
              <a:spcAft>
                <a:spcPts val="0"/>
              </a:spcAft>
              <a:buSzPts val="2400"/>
              <a:buNone/>
              <a:defRPr sz="3200" b="0"/>
            </a:lvl6pPr>
            <a:lvl7pPr lvl="6">
              <a:spcBef>
                <a:spcPts val="0"/>
              </a:spcBef>
              <a:spcAft>
                <a:spcPts val="0"/>
              </a:spcAft>
              <a:buSzPts val="2400"/>
              <a:buNone/>
              <a:defRPr sz="3200" b="0"/>
            </a:lvl7pPr>
            <a:lvl8pPr lvl="7">
              <a:spcBef>
                <a:spcPts val="0"/>
              </a:spcBef>
              <a:spcAft>
                <a:spcPts val="0"/>
              </a:spcAft>
              <a:buSzPts val="2400"/>
              <a:buNone/>
              <a:defRPr sz="3200" b="0"/>
            </a:lvl8pPr>
            <a:lvl9pPr lvl="8">
              <a:spcBef>
                <a:spcPts val="0"/>
              </a:spcBef>
              <a:spcAft>
                <a:spcPts val="0"/>
              </a:spcAft>
              <a:buSzPts val="2400"/>
              <a:buNone/>
              <a:defRPr sz="3200" b="0"/>
            </a:lvl9pPr>
          </a:lstStyle>
          <a:p>
            <a:r>
              <a:rPr lang="en-US" smtClean="0"/>
              <a:t>Click to edit Master title style</a:t>
            </a:r>
            <a:endParaRPr/>
          </a:p>
        </p:txBody>
      </p:sp>
      <p:sp>
        <p:nvSpPr>
          <p:cNvPr id="50" name="Google Shape;50;p6"/>
          <p:cNvSpPr txBox="1">
            <a:spLocks noGrp="1"/>
          </p:cNvSpPr>
          <p:nvPr>
            <p:ph type="body" idx="1"/>
          </p:nvPr>
        </p:nvSpPr>
        <p:spPr>
          <a:xfrm>
            <a:off x="1468500" y="1748733"/>
            <a:ext cx="4909200" cy="4717200"/>
          </a:xfrm>
          <a:prstGeom prst="rect">
            <a:avLst/>
          </a:prstGeom>
        </p:spPr>
        <p:txBody>
          <a:bodyPr spcFirstLastPara="1" wrap="square" lIns="121897" tIns="121897" rIns="121897" bIns="121897" anchor="t" anchorCtr="0">
            <a:noAutofit/>
          </a:bodyPr>
          <a:lstStyle>
            <a:lvl1pPr marL="609585" lvl="0" indent="-524920">
              <a:spcBef>
                <a:spcPts val="800"/>
              </a:spcBef>
              <a:spcAft>
                <a:spcPts val="0"/>
              </a:spcAft>
              <a:buSzPts val="2600"/>
              <a:buChar char="▸"/>
              <a:defRPr sz="3500"/>
            </a:lvl1pPr>
            <a:lvl2pPr marL="1219170" lvl="1" indent="-524920">
              <a:spcBef>
                <a:spcPts val="0"/>
              </a:spcBef>
              <a:spcAft>
                <a:spcPts val="0"/>
              </a:spcAft>
              <a:buSzPts val="2600"/>
              <a:buChar char="▹"/>
              <a:defRPr sz="3500"/>
            </a:lvl2pPr>
            <a:lvl3pPr marL="1828754" lvl="2" indent="-524920">
              <a:spcBef>
                <a:spcPts val="0"/>
              </a:spcBef>
              <a:spcAft>
                <a:spcPts val="0"/>
              </a:spcAft>
              <a:buSzPts val="2600"/>
              <a:buChar char="▹"/>
              <a:defRPr sz="3500"/>
            </a:lvl3pPr>
            <a:lvl4pPr marL="2438339" lvl="3" indent="-524920">
              <a:spcBef>
                <a:spcPts val="0"/>
              </a:spcBef>
              <a:spcAft>
                <a:spcPts val="0"/>
              </a:spcAft>
              <a:buSzPts val="2600"/>
              <a:buChar char="▹"/>
              <a:defRPr sz="3500"/>
            </a:lvl4pPr>
            <a:lvl5pPr marL="3047924" lvl="4" indent="-524920">
              <a:spcBef>
                <a:spcPts val="0"/>
              </a:spcBef>
              <a:spcAft>
                <a:spcPts val="0"/>
              </a:spcAft>
              <a:buSzPts val="2600"/>
              <a:buChar char="▹"/>
              <a:defRPr sz="3500"/>
            </a:lvl5pPr>
            <a:lvl6pPr marL="3657509" lvl="5" indent="-524920">
              <a:spcBef>
                <a:spcPts val="0"/>
              </a:spcBef>
              <a:spcAft>
                <a:spcPts val="0"/>
              </a:spcAft>
              <a:buSzPts val="2600"/>
              <a:buChar char="▹"/>
              <a:defRPr sz="3500"/>
            </a:lvl6pPr>
            <a:lvl7pPr marL="4267093" lvl="6" indent="-524920">
              <a:spcBef>
                <a:spcPts val="0"/>
              </a:spcBef>
              <a:spcAft>
                <a:spcPts val="0"/>
              </a:spcAft>
              <a:buSzPts val="2600"/>
              <a:buChar char="▹"/>
              <a:defRPr sz="3500"/>
            </a:lvl7pPr>
            <a:lvl8pPr marL="4876678" lvl="7" indent="-524920">
              <a:spcBef>
                <a:spcPts val="0"/>
              </a:spcBef>
              <a:spcAft>
                <a:spcPts val="0"/>
              </a:spcAft>
              <a:buSzPts val="2600"/>
              <a:buChar char="▹"/>
              <a:defRPr sz="3500"/>
            </a:lvl8pPr>
            <a:lvl9pPr marL="5486263" lvl="8" indent="-524920">
              <a:spcBef>
                <a:spcPts val="0"/>
              </a:spcBef>
              <a:spcAft>
                <a:spcPts val="0"/>
              </a:spcAft>
              <a:buSzPts val="2600"/>
              <a:buChar char="▹"/>
              <a:defRPr sz="3500"/>
            </a:lvl9pPr>
          </a:lstStyle>
          <a:p>
            <a:pPr lvl="0"/>
            <a:r>
              <a:rPr lang="en-US" smtClean="0"/>
              <a:t>Click to edit Master text styles</a:t>
            </a:r>
          </a:p>
        </p:txBody>
      </p:sp>
      <p:sp>
        <p:nvSpPr>
          <p:cNvPr id="51" name="Google Shape;51;p6"/>
          <p:cNvSpPr txBox="1">
            <a:spLocks noGrp="1"/>
          </p:cNvSpPr>
          <p:nvPr>
            <p:ph type="body" idx="2"/>
          </p:nvPr>
        </p:nvSpPr>
        <p:spPr>
          <a:xfrm>
            <a:off x="6673265" y="1748733"/>
            <a:ext cx="4909200" cy="4717200"/>
          </a:xfrm>
          <a:prstGeom prst="rect">
            <a:avLst/>
          </a:prstGeom>
        </p:spPr>
        <p:txBody>
          <a:bodyPr spcFirstLastPara="1" wrap="square" lIns="121897" tIns="121897" rIns="121897" bIns="121897" anchor="t" anchorCtr="0">
            <a:noAutofit/>
          </a:bodyPr>
          <a:lstStyle>
            <a:lvl1pPr marL="609585" lvl="0" indent="-524920">
              <a:spcBef>
                <a:spcPts val="800"/>
              </a:spcBef>
              <a:spcAft>
                <a:spcPts val="0"/>
              </a:spcAft>
              <a:buSzPts val="2600"/>
              <a:buChar char="▸"/>
              <a:defRPr sz="3500"/>
            </a:lvl1pPr>
            <a:lvl2pPr marL="1219170" lvl="1" indent="-524920">
              <a:spcBef>
                <a:spcPts val="0"/>
              </a:spcBef>
              <a:spcAft>
                <a:spcPts val="0"/>
              </a:spcAft>
              <a:buSzPts val="2600"/>
              <a:buChar char="▹"/>
              <a:defRPr sz="3500"/>
            </a:lvl2pPr>
            <a:lvl3pPr marL="1828754" lvl="2" indent="-524920">
              <a:spcBef>
                <a:spcPts val="0"/>
              </a:spcBef>
              <a:spcAft>
                <a:spcPts val="0"/>
              </a:spcAft>
              <a:buSzPts val="2600"/>
              <a:buChar char="▹"/>
              <a:defRPr sz="3500"/>
            </a:lvl3pPr>
            <a:lvl4pPr marL="2438339" lvl="3" indent="-524920">
              <a:spcBef>
                <a:spcPts val="0"/>
              </a:spcBef>
              <a:spcAft>
                <a:spcPts val="0"/>
              </a:spcAft>
              <a:buSzPts val="2600"/>
              <a:buChar char="▹"/>
              <a:defRPr sz="3500"/>
            </a:lvl4pPr>
            <a:lvl5pPr marL="3047924" lvl="4" indent="-524920">
              <a:spcBef>
                <a:spcPts val="0"/>
              </a:spcBef>
              <a:spcAft>
                <a:spcPts val="0"/>
              </a:spcAft>
              <a:buSzPts val="2600"/>
              <a:buChar char="▹"/>
              <a:defRPr sz="3500"/>
            </a:lvl5pPr>
            <a:lvl6pPr marL="3657509" lvl="5" indent="-524920">
              <a:spcBef>
                <a:spcPts val="0"/>
              </a:spcBef>
              <a:spcAft>
                <a:spcPts val="0"/>
              </a:spcAft>
              <a:buSzPts val="2600"/>
              <a:buChar char="▹"/>
              <a:defRPr sz="3500"/>
            </a:lvl6pPr>
            <a:lvl7pPr marL="4267093" lvl="6" indent="-524920">
              <a:spcBef>
                <a:spcPts val="0"/>
              </a:spcBef>
              <a:spcAft>
                <a:spcPts val="0"/>
              </a:spcAft>
              <a:buSzPts val="2600"/>
              <a:buChar char="▹"/>
              <a:defRPr sz="3500"/>
            </a:lvl7pPr>
            <a:lvl8pPr marL="4876678" lvl="7" indent="-524920">
              <a:spcBef>
                <a:spcPts val="0"/>
              </a:spcBef>
              <a:spcAft>
                <a:spcPts val="0"/>
              </a:spcAft>
              <a:buSzPts val="2600"/>
              <a:buChar char="▹"/>
              <a:defRPr sz="3500"/>
            </a:lvl8pPr>
            <a:lvl9pPr marL="5486263" lvl="8" indent="-524920">
              <a:spcBef>
                <a:spcPts val="0"/>
              </a:spcBef>
              <a:spcAft>
                <a:spcPts val="0"/>
              </a:spcAft>
              <a:buSzPts val="2600"/>
              <a:buChar char="▹"/>
              <a:defRPr sz="3500"/>
            </a:lvl9pPr>
          </a:lstStyle>
          <a:p>
            <a:pPr lvl="0"/>
            <a:r>
              <a:rPr lang="en-US" smtClean="0"/>
              <a:t>Click to edit Master text styles</a:t>
            </a:r>
          </a:p>
        </p:txBody>
      </p:sp>
      <p:sp>
        <p:nvSpPr>
          <p:cNvPr id="52" name="Google Shape;52;p6"/>
          <p:cNvSpPr txBox="1">
            <a:spLocks noGrp="1"/>
          </p:cNvSpPr>
          <p:nvPr>
            <p:ph type="sldNum" idx="12"/>
          </p:nvPr>
        </p:nvSpPr>
        <p:spPr>
          <a:xfrm>
            <a:off x="0" y="0"/>
            <a:ext cx="793200" cy="9756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3"/>
        <p:cNvGrpSpPr/>
        <p:nvPr/>
      </p:nvGrpSpPr>
      <p:grpSpPr>
        <a:xfrm>
          <a:off x="0" y="0"/>
          <a:ext cx="0" cy="0"/>
          <a:chOff x="0" y="0"/>
          <a:chExt cx="0" cy="0"/>
        </a:xfrm>
      </p:grpSpPr>
      <p:grpSp>
        <p:nvGrpSpPr>
          <p:cNvPr id="2" name="Google Shape;54;p7"/>
          <p:cNvGrpSpPr/>
          <p:nvPr/>
        </p:nvGrpSpPr>
        <p:grpSpPr>
          <a:xfrm>
            <a:off x="-1204715" y="-50800"/>
            <a:ext cx="14032473" cy="6952867"/>
            <a:chOff x="-903537" y="-38100"/>
            <a:chExt cx="10524355" cy="5214650"/>
          </a:xfrm>
        </p:grpSpPr>
        <p:sp>
          <p:nvSpPr>
            <p:cNvPr id="55" name="Google Shape;55;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6" name="Google Shape;56;p7"/>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7"/>
          <p:cNvSpPr txBox="1">
            <a:spLocks noGrp="1"/>
          </p:cNvSpPr>
          <p:nvPr>
            <p:ph type="title"/>
          </p:nvPr>
        </p:nvSpPr>
        <p:spPr>
          <a:xfrm>
            <a:off x="1473200" y="368100"/>
            <a:ext cx="8966000" cy="9988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62" name="Google Shape;62;p7"/>
          <p:cNvSpPr txBox="1">
            <a:spLocks noGrp="1"/>
          </p:cNvSpPr>
          <p:nvPr>
            <p:ph type="body" idx="1"/>
          </p:nvPr>
        </p:nvSpPr>
        <p:spPr>
          <a:xfrm>
            <a:off x="1473200" y="1632467"/>
            <a:ext cx="3230800" cy="4732000"/>
          </a:xfrm>
          <a:prstGeom prst="rect">
            <a:avLst/>
          </a:prstGeom>
        </p:spPr>
        <p:txBody>
          <a:bodyPr spcFirstLastPara="1" wrap="square" lIns="121897" tIns="121897" rIns="121897" bIns="121897" anchor="t" anchorCtr="0">
            <a:noAutofit/>
          </a:bodyPr>
          <a:lstStyle>
            <a:lvl1pPr marL="609585" lvl="0" indent="-474121" rtl="0">
              <a:spcBef>
                <a:spcPts val="800"/>
              </a:spcBef>
              <a:spcAft>
                <a:spcPts val="0"/>
              </a:spcAft>
              <a:buSzPts val="2000"/>
              <a:buChar char="▸"/>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smtClean="0"/>
              <a:t>Click to edit Master text styles</a:t>
            </a:r>
          </a:p>
        </p:txBody>
      </p:sp>
      <p:sp>
        <p:nvSpPr>
          <p:cNvPr id="63" name="Google Shape;63;p7"/>
          <p:cNvSpPr txBox="1">
            <a:spLocks noGrp="1"/>
          </p:cNvSpPr>
          <p:nvPr>
            <p:ph type="body" idx="2"/>
          </p:nvPr>
        </p:nvSpPr>
        <p:spPr>
          <a:xfrm>
            <a:off x="4869585" y="1632467"/>
            <a:ext cx="3230800" cy="4732000"/>
          </a:xfrm>
          <a:prstGeom prst="rect">
            <a:avLst/>
          </a:prstGeom>
        </p:spPr>
        <p:txBody>
          <a:bodyPr spcFirstLastPara="1" wrap="square" lIns="121897" tIns="121897" rIns="121897" bIns="121897" anchor="t" anchorCtr="0">
            <a:noAutofit/>
          </a:bodyPr>
          <a:lstStyle>
            <a:lvl1pPr marL="609585" lvl="0" indent="-474121" rtl="0">
              <a:spcBef>
                <a:spcPts val="800"/>
              </a:spcBef>
              <a:spcAft>
                <a:spcPts val="0"/>
              </a:spcAft>
              <a:buSzPts val="2000"/>
              <a:buChar char="▸"/>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smtClean="0"/>
              <a:t>Click to edit Master text styles</a:t>
            </a:r>
          </a:p>
        </p:txBody>
      </p:sp>
      <p:sp>
        <p:nvSpPr>
          <p:cNvPr id="64" name="Google Shape;64;p7"/>
          <p:cNvSpPr txBox="1">
            <a:spLocks noGrp="1"/>
          </p:cNvSpPr>
          <p:nvPr>
            <p:ph type="body" idx="3"/>
          </p:nvPr>
        </p:nvSpPr>
        <p:spPr>
          <a:xfrm>
            <a:off x="8265971" y="1632467"/>
            <a:ext cx="3230800" cy="4732000"/>
          </a:xfrm>
          <a:prstGeom prst="rect">
            <a:avLst/>
          </a:prstGeom>
        </p:spPr>
        <p:txBody>
          <a:bodyPr spcFirstLastPara="1" wrap="square" lIns="121897" tIns="121897" rIns="121897" bIns="121897" anchor="t" anchorCtr="0">
            <a:noAutofit/>
          </a:bodyPr>
          <a:lstStyle>
            <a:lvl1pPr marL="609585" lvl="0" indent="-474121" rtl="0">
              <a:spcBef>
                <a:spcPts val="800"/>
              </a:spcBef>
              <a:spcAft>
                <a:spcPts val="0"/>
              </a:spcAft>
              <a:buSzPts val="2000"/>
              <a:buChar char="▸"/>
              <a:defRPr sz="2700"/>
            </a:lvl1pPr>
            <a:lvl2pPr marL="1219170" lvl="1" indent="-474121" rtl="0">
              <a:spcBef>
                <a:spcPts val="0"/>
              </a:spcBef>
              <a:spcAft>
                <a:spcPts val="0"/>
              </a:spcAft>
              <a:buSzPts val="2000"/>
              <a:buChar char="▹"/>
              <a:defRPr sz="2700"/>
            </a:lvl2pPr>
            <a:lvl3pPr marL="1828754" lvl="2" indent="-474121" rtl="0">
              <a:spcBef>
                <a:spcPts val="0"/>
              </a:spcBef>
              <a:spcAft>
                <a:spcPts val="0"/>
              </a:spcAft>
              <a:buSzPts val="2000"/>
              <a:buChar char="▹"/>
              <a:defRPr sz="2700"/>
            </a:lvl3pPr>
            <a:lvl4pPr marL="2438339" lvl="3" indent="-474121" rtl="0">
              <a:spcBef>
                <a:spcPts val="0"/>
              </a:spcBef>
              <a:spcAft>
                <a:spcPts val="0"/>
              </a:spcAft>
              <a:buSzPts val="2000"/>
              <a:buChar char="▹"/>
              <a:defRPr sz="2700"/>
            </a:lvl4pPr>
            <a:lvl5pPr marL="3047924" lvl="4" indent="-474121" rtl="0">
              <a:spcBef>
                <a:spcPts val="0"/>
              </a:spcBef>
              <a:spcAft>
                <a:spcPts val="0"/>
              </a:spcAft>
              <a:buSzPts val="2000"/>
              <a:buChar char="▹"/>
              <a:defRPr sz="2700"/>
            </a:lvl5pPr>
            <a:lvl6pPr marL="3657509" lvl="5" indent="-474121" rtl="0">
              <a:spcBef>
                <a:spcPts val="0"/>
              </a:spcBef>
              <a:spcAft>
                <a:spcPts val="0"/>
              </a:spcAft>
              <a:buSzPts val="2000"/>
              <a:buChar char="▹"/>
              <a:defRPr sz="2700"/>
            </a:lvl6pPr>
            <a:lvl7pPr marL="4267093" lvl="6" indent="-474121" rtl="0">
              <a:spcBef>
                <a:spcPts val="0"/>
              </a:spcBef>
              <a:spcAft>
                <a:spcPts val="0"/>
              </a:spcAft>
              <a:buSzPts val="2000"/>
              <a:buChar char="▹"/>
              <a:defRPr sz="2700"/>
            </a:lvl7pPr>
            <a:lvl8pPr marL="4876678" lvl="7" indent="-474121" rtl="0">
              <a:spcBef>
                <a:spcPts val="0"/>
              </a:spcBef>
              <a:spcAft>
                <a:spcPts val="0"/>
              </a:spcAft>
              <a:buSzPts val="2000"/>
              <a:buChar char="▹"/>
              <a:defRPr sz="2700"/>
            </a:lvl8pPr>
            <a:lvl9pPr marL="5486263" lvl="8" indent="-474121" rtl="0">
              <a:spcBef>
                <a:spcPts val="0"/>
              </a:spcBef>
              <a:spcAft>
                <a:spcPts val="0"/>
              </a:spcAft>
              <a:buSzPts val="2000"/>
              <a:buChar char="▹"/>
              <a:defRPr sz="2700"/>
            </a:lvl9pPr>
          </a:lstStyle>
          <a:p>
            <a:pPr lvl="0"/>
            <a:r>
              <a:rPr lang="en-US" smtClean="0"/>
              <a:t>Click to edit Master text styles</a:t>
            </a:r>
          </a:p>
        </p:txBody>
      </p:sp>
      <p:sp>
        <p:nvSpPr>
          <p:cNvPr id="65" name="Google Shape;65;p7"/>
          <p:cNvSpPr txBox="1">
            <a:spLocks noGrp="1"/>
          </p:cNvSpPr>
          <p:nvPr>
            <p:ph type="sldNum" idx="12"/>
          </p:nvPr>
        </p:nvSpPr>
        <p:spPr>
          <a:xfrm>
            <a:off x="0" y="0"/>
            <a:ext cx="793200" cy="9756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76"/>
        <p:cNvGrpSpPr/>
        <p:nvPr/>
      </p:nvGrpSpPr>
      <p:grpSpPr>
        <a:xfrm>
          <a:off x="0" y="0"/>
          <a:ext cx="0" cy="0"/>
          <a:chOff x="0" y="0"/>
          <a:chExt cx="0" cy="0"/>
        </a:xfrm>
      </p:grpSpPr>
      <p:sp>
        <p:nvSpPr>
          <p:cNvPr id="77" name="Google Shape;77;p9"/>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8" name="Google Shape;78;p9"/>
          <p:cNvSpPr/>
          <p:nvPr/>
        </p:nvSpPr>
        <p:spPr>
          <a:xfrm flipH="1">
            <a:off x="-1204716" y="-23415"/>
            <a:ext cx="2345600" cy="998800"/>
          </a:xfrm>
          <a:prstGeom prst="parallelogram">
            <a:avLst>
              <a:gd name="adj" fmla="val 51542"/>
            </a:avLst>
          </a:prstGeom>
          <a:solidFill>
            <a:schemeClr val="dk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79" name="Google Shape;79;p9"/>
          <p:cNvSpPr/>
          <p:nvPr/>
        </p:nvSpPr>
        <p:spPr>
          <a:xfrm flipH="1">
            <a:off x="629512" y="-12700"/>
            <a:ext cx="691200" cy="998800"/>
          </a:xfrm>
          <a:prstGeom prst="parallelogram">
            <a:avLst>
              <a:gd name="adj" fmla="val 75009"/>
            </a:avLst>
          </a:prstGeom>
          <a:solidFill>
            <a:srgbClr val="FFFFFF"/>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80" name="Google Shape;80;p9"/>
          <p:cNvSpPr/>
          <p:nvPr/>
        </p:nvSpPr>
        <p:spPr>
          <a:xfrm flipH="1">
            <a:off x="990604" y="363800"/>
            <a:ext cx="10007600" cy="998800"/>
          </a:xfrm>
          <a:prstGeom prst="parallelogram">
            <a:avLst>
              <a:gd name="adj" fmla="val 51542"/>
            </a:avLst>
          </a:prstGeom>
          <a:solidFill>
            <a:srgbClr val="222222">
              <a:alpha val="64620"/>
            </a:srgbClr>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10482157" y="363800"/>
            <a:ext cx="2345600" cy="9988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82" name="Google Shape;82;p9"/>
          <p:cNvSpPr/>
          <p:nvPr/>
        </p:nvSpPr>
        <p:spPr>
          <a:xfrm flipH="1">
            <a:off x="1320500" y="6567800"/>
            <a:ext cx="11159600" cy="3040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1473200" y="368100"/>
            <a:ext cx="8966000" cy="998800"/>
          </a:xfrm>
          <a:prstGeom prst="rect">
            <a:avLst/>
          </a:prstGeom>
        </p:spPr>
        <p:txBody>
          <a:bodyPr spcFirstLastPara="1" wrap="square" lIns="121897" tIns="121897" rIns="121897" bIns="121897" anchor="ctr"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84" name="Google Shape;84;p9"/>
          <p:cNvSpPr txBox="1">
            <a:spLocks noGrp="1"/>
          </p:cNvSpPr>
          <p:nvPr>
            <p:ph type="sldNum" idx="12"/>
          </p:nvPr>
        </p:nvSpPr>
        <p:spPr>
          <a:xfrm>
            <a:off x="0" y="0"/>
            <a:ext cx="793200" cy="975600"/>
          </a:xfrm>
          <a:prstGeom prst="rect">
            <a:avLst/>
          </a:prstGeom>
        </p:spPr>
        <p:txBody>
          <a:bodyPr spcFirstLastPara="1" wrap="square" lIns="121897" tIns="121897" rIns="121897" bIns="121897"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57F1E4F-1CFF-5643-939E-217C01CDF565}" type="slidenum">
              <a:rPr lang="en-US" smtClean="0"/>
              <a:pPr/>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0"/>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7" name="Google Shape;87;p10"/>
          <p:cNvSpPr/>
          <p:nvPr/>
        </p:nvSpPr>
        <p:spPr>
          <a:xfrm flipH="1">
            <a:off x="990604" y="5875067"/>
            <a:ext cx="10007600" cy="998800"/>
          </a:xfrm>
          <a:prstGeom prst="parallelogram">
            <a:avLst>
              <a:gd name="adj" fmla="val 51542"/>
            </a:avLst>
          </a:prstGeom>
          <a:solidFill>
            <a:schemeClr val="dk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88" name="Google Shape;88;p10"/>
          <p:cNvSpPr/>
          <p:nvPr/>
        </p:nvSpPr>
        <p:spPr>
          <a:xfrm flipH="1">
            <a:off x="10482157" y="5875067"/>
            <a:ext cx="2345600" cy="9988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89" name="Google Shape;89;p10"/>
          <p:cNvSpPr/>
          <p:nvPr/>
        </p:nvSpPr>
        <p:spPr>
          <a:xfrm flipH="1">
            <a:off x="-1204716" y="-23415"/>
            <a:ext cx="2345600" cy="998800"/>
          </a:xfrm>
          <a:prstGeom prst="parallelogram">
            <a:avLst>
              <a:gd name="adj" fmla="val 51542"/>
            </a:avLst>
          </a:prstGeom>
          <a:solidFill>
            <a:schemeClr val="dk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90" name="Google Shape;90;p10"/>
          <p:cNvSpPr/>
          <p:nvPr/>
        </p:nvSpPr>
        <p:spPr>
          <a:xfrm flipH="1">
            <a:off x="629512" y="-12700"/>
            <a:ext cx="691200" cy="998800"/>
          </a:xfrm>
          <a:prstGeom prst="parallelogram">
            <a:avLst>
              <a:gd name="adj" fmla="val 75009"/>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1"/>
          </p:nvPr>
        </p:nvSpPr>
        <p:spPr>
          <a:xfrm>
            <a:off x="1498600" y="5875067"/>
            <a:ext cx="8983200" cy="998800"/>
          </a:xfrm>
          <a:prstGeom prst="rect">
            <a:avLst/>
          </a:prstGeom>
        </p:spPr>
        <p:txBody>
          <a:bodyPr spcFirstLastPara="1" wrap="square" lIns="121897" tIns="121897" rIns="121897" bIns="121897" anchor="ctr" anchorCtr="0">
            <a:noAutofit/>
          </a:bodyPr>
          <a:lstStyle>
            <a:lvl1pPr marL="609585" lvl="0" indent="-304792">
              <a:spcBef>
                <a:spcPts val="480"/>
              </a:spcBef>
              <a:spcAft>
                <a:spcPts val="0"/>
              </a:spcAft>
              <a:buClr>
                <a:srgbClr val="FFFFFF"/>
              </a:buClr>
              <a:buSzPts val="1800"/>
              <a:buNone/>
              <a:defRPr sz="2400">
                <a:solidFill>
                  <a:srgbClr val="FFFFFF"/>
                </a:solidFill>
              </a:defRPr>
            </a:lvl1pPr>
          </a:lstStyle>
          <a:p>
            <a:pPr lvl="0"/>
            <a:r>
              <a:rPr lang="en-US" smtClean="0"/>
              <a:t>Click to edit Master text styles</a:t>
            </a:r>
          </a:p>
        </p:txBody>
      </p:sp>
      <p:sp>
        <p:nvSpPr>
          <p:cNvPr id="92" name="Google Shape;92;p10"/>
          <p:cNvSpPr txBox="1">
            <a:spLocks noGrp="1"/>
          </p:cNvSpPr>
          <p:nvPr>
            <p:ph type="sldNum" idx="12"/>
          </p:nvPr>
        </p:nvSpPr>
        <p:spPr>
          <a:xfrm>
            <a:off x="0" y="0"/>
            <a:ext cx="793200" cy="975600"/>
          </a:xfrm>
          <a:prstGeom prst="rect">
            <a:avLst/>
          </a:prstGeom>
        </p:spPr>
        <p:txBody>
          <a:bodyPr spcFirstLastPara="1" wrap="square" lIns="121897" tIns="121897" rIns="121897" bIns="121897"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57F1E4F-1CFF-5643-939E-217C01CDF565}"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1204716" y="-23415"/>
            <a:ext cx="2345600" cy="9988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629512" y="-12700"/>
            <a:ext cx="691200" cy="998800"/>
          </a:xfrm>
          <a:prstGeom prst="parallelogram">
            <a:avLst>
              <a:gd name="adj" fmla="val 75009"/>
            </a:avLst>
          </a:prstGeom>
          <a:solidFill>
            <a:schemeClr val="l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1320500" y="6567800"/>
            <a:ext cx="11159600" cy="304000"/>
          </a:xfrm>
          <a:prstGeom prst="parallelogram">
            <a:avLst>
              <a:gd name="adj" fmla="val 51542"/>
            </a:avLst>
          </a:prstGeom>
          <a:solidFill>
            <a:schemeClr val="accent1"/>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793200" cy="975600"/>
          </a:xfrm>
          <a:prstGeom prst="rect">
            <a:avLst/>
          </a:prstGeom>
        </p:spPr>
        <p:txBody>
          <a:bodyPr spcFirstLastPara="1" wrap="square" lIns="121897" tIns="121897" rIns="121897" bIns="121897"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57F1E4F-1CFF-5643-939E-217C01CDF565}" type="slidenum">
              <a:rPr lang="en-US" smtClean="0"/>
              <a:pPr/>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a:prstGeom prst="rect">
            <a:avLst/>
          </a:prstGeom>
        </p:spPr>
        <p:txBody>
          <a:bodyPr anchor="t"/>
          <a:lstStyle>
            <a:lvl1pPr algn="l">
              <a:defRPr b="0" i="0">
                <a:solidFill>
                  <a:schemeClr val="bg1">
                    <a:alpha val="60000"/>
                  </a:schemeClr>
                </a:solidFill>
              </a:defRPr>
            </a:lvl1pPr>
          </a:lstStyle>
          <a:p>
            <a:fld id="{7BECD1B9-1163-4FD5-A326-BD3CA86C976D}" type="datetime1">
              <a:rPr lang="en-US" smtClean="0"/>
              <a:pPr/>
              <a:t>9/27/2022</a:t>
            </a:fld>
            <a:endParaRPr lang="en-US" dirty="0"/>
          </a:p>
        </p:txBody>
      </p:sp>
      <p:sp>
        <p:nvSpPr>
          <p:cNvPr id="5" name="Footer Placeholder 4"/>
          <p:cNvSpPr>
            <a:spLocks noGrp="1"/>
          </p:cNvSpPr>
          <p:nvPr>
            <p:ph type="ftr" sz="quarter" idx="11"/>
          </p:nvPr>
        </p:nvSpPr>
        <p:spPr bwMode="gray">
          <a:xfrm rot="5400000">
            <a:off x="8951976" y="3227832"/>
            <a:ext cx="3859795" cy="304801"/>
          </a:xfrm>
          <a:prstGeom prst="rect">
            <a:avLst/>
          </a:prstGeom>
        </p:spPr>
        <p:txBody>
          <a:bodyPr/>
          <a:lstStyle>
            <a:lvl1pPr>
              <a:defRPr b="0" i="0">
                <a:solidFill>
                  <a:schemeClr val="bg1">
                    <a:alpha val="60000"/>
                  </a:schemeClr>
                </a:solidFill>
              </a:defRPr>
            </a:lvl1pPr>
          </a:lstStyle>
          <a:p>
            <a:r>
              <a:rPr lang="en-US" smtClean="0"/>
              <a:t>4</a:t>
            </a:r>
            <a:endParaRPr lang="en-US" dirty="0"/>
          </a:p>
        </p:txBody>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3200" y="368100"/>
            <a:ext cx="8966000" cy="998800"/>
          </a:xfrm>
          <a:prstGeom prst="rect">
            <a:avLst/>
          </a:prstGeom>
          <a:noFill/>
          <a:ln>
            <a:noFill/>
          </a:ln>
        </p:spPr>
        <p:txBody>
          <a:bodyPr spcFirstLastPara="1" wrap="square" lIns="121897" tIns="121897" rIns="121897" bIns="121897"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473200" y="1600200"/>
            <a:ext cx="10109200" cy="4967600"/>
          </a:xfrm>
          <a:prstGeom prst="rect">
            <a:avLst/>
          </a:prstGeom>
          <a:noFill/>
          <a:ln>
            <a:noFill/>
          </a:ln>
        </p:spPr>
        <p:txBody>
          <a:bodyPr spcFirstLastPara="1" wrap="square" lIns="121897" tIns="121897" rIns="121897" bIns="121897"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793200" cy="975600"/>
          </a:xfrm>
          <a:prstGeom prst="rect">
            <a:avLst/>
          </a:prstGeom>
          <a:noFill/>
          <a:ln>
            <a:noFill/>
          </a:ln>
        </p:spPr>
        <p:txBody>
          <a:bodyPr spcFirstLastPara="1" wrap="square" lIns="121897" tIns="121897" rIns="121897" bIns="121897" anchor="ctr" anchorCtr="0">
            <a:noAutofit/>
          </a:bodyPr>
          <a:lstStyle>
            <a:lvl1pPr lvl="0" algn="ctr">
              <a:buNone/>
              <a:defRPr sz="1700" b="1">
                <a:solidFill>
                  <a:schemeClr val="lt1"/>
                </a:solidFill>
                <a:latin typeface="Roboto"/>
                <a:ea typeface="Roboto"/>
                <a:cs typeface="Roboto"/>
                <a:sym typeface="Roboto"/>
              </a:defRPr>
            </a:lvl1pPr>
            <a:lvl2pPr lvl="1" algn="ctr">
              <a:buNone/>
              <a:defRPr sz="1700" b="1">
                <a:solidFill>
                  <a:schemeClr val="lt1"/>
                </a:solidFill>
                <a:latin typeface="Roboto"/>
                <a:ea typeface="Roboto"/>
                <a:cs typeface="Roboto"/>
                <a:sym typeface="Roboto"/>
              </a:defRPr>
            </a:lvl2pPr>
            <a:lvl3pPr lvl="2" algn="ctr">
              <a:buNone/>
              <a:defRPr sz="1700" b="1">
                <a:solidFill>
                  <a:schemeClr val="lt1"/>
                </a:solidFill>
                <a:latin typeface="Roboto"/>
                <a:ea typeface="Roboto"/>
                <a:cs typeface="Roboto"/>
                <a:sym typeface="Roboto"/>
              </a:defRPr>
            </a:lvl3pPr>
            <a:lvl4pPr lvl="3" algn="ctr">
              <a:buNone/>
              <a:defRPr sz="1700" b="1">
                <a:solidFill>
                  <a:schemeClr val="lt1"/>
                </a:solidFill>
                <a:latin typeface="Roboto"/>
                <a:ea typeface="Roboto"/>
                <a:cs typeface="Roboto"/>
                <a:sym typeface="Roboto"/>
              </a:defRPr>
            </a:lvl4pPr>
            <a:lvl5pPr lvl="4" algn="ctr">
              <a:buNone/>
              <a:defRPr sz="1700" b="1">
                <a:solidFill>
                  <a:schemeClr val="lt1"/>
                </a:solidFill>
                <a:latin typeface="Roboto"/>
                <a:ea typeface="Roboto"/>
                <a:cs typeface="Roboto"/>
                <a:sym typeface="Roboto"/>
              </a:defRPr>
            </a:lvl5pPr>
            <a:lvl6pPr lvl="5" algn="ctr">
              <a:buNone/>
              <a:defRPr sz="1700" b="1">
                <a:solidFill>
                  <a:schemeClr val="lt1"/>
                </a:solidFill>
                <a:latin typeface="Roboto"/>
                <a:ea typeface="Roboto"/>
                <a:cs typeface="Roboto"/>
                <a:sym typeface="Roboto"/>
              </a:defRPr>
            </a:lvl6pPr>
            <a:lvl7pPr lvl="6" algn="ctr">
              <a:buNone/>
              <a:defRPr sz="1700" b="1">
                <a:solidFill>
                  <a:schemeClr val="lt1"/>
                </a:solidFill>
                <a:latin typeface="Roboto"/>
                <a:ea typeface="Roboto"/>
                <a:cs typeface="Roboto"/>
                <a:sym typeface="Roboto"/>
              </a:defRPr>
            </a:lvl7pPr>
            <a:lvl8pPr lvl="7" algn="ctr">
              <a:buNone/>
              <a:defRPr sz="1700" b="1">
                <a:solidFill>
                  <a:schemeClr val="lt1"/>
                </a:solidFill>
                <a:latin typeface="Roboto"/>
                <a:ea typeface="Roboto"/>
                <a:cs typeface="Roboto"/>
                <a:sym typeface="Roboto"/>
              </a:defRPr>
            </a:lvl8pPr>
            <a:lvl9pPr lvl="8" algn="ctr">
              <a:buNone/>
              <a:defRPr sz="1700" b="1">
                <a:solidFill>
                  <a:schemeClr val="lt1"/>
                </a:solidFill>
                <a:latin typeface="Roboto"/>
                <a:ea typeface="Roboto"/>
                <a:cs typeface="Roboto"/>
                <a:sym typeface="Roboto"/>
              </a:defRPr>
            </a:lvl9pPr>
          </a:lstStyle>
          <a:p>
            <a:fld id="{D57F1E4F-1CFF-5643-939E-217C01CDF565}"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2" r:id="rId6"/>
    <p:sldLayoutId id="2147483683" r:id="rId7"/>
    <p:sldLayoutId id="2147483685" r:id="rId8"/>
    <p:sldLayoutId id="2147483686" r:id="rId9"/>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0444"/>
            <a:ext cx="9209313" cy="4693795"/>
          </a:xfrm>
        </p:spPr>
        <p:txBody>
          <a:bodyPr/>
          <a:lstStyle/>
          <a:p>
            <a:pPr algn="ctr"/>
            <a:r>
              <a:rPr lang="en-US" sz="6000" dirty="0" smtClean="0">
                <a:latin typeface="Candara" pitchFamily="34" charset="0"/>
              </a:rPr>
              <a:t>Communicating</a:t>
            </a:r>
            <a:br>
              <a:rPr lang="en-US" sz="6000" dirty="0" smtClean="0">
                <a:latin typeface="Candara" pitchFamily="34" charset="0"/>
              </a:rPr>
            </a:br>
            <a:r>
              <a:rPr lang="en-US" sz="6000" dirty="0" smtClean="0">
                <a:latin typeface="Candara" pitchFamily="34" charset="0"/>
              </a:rPr>
              <a:t>and </a:t>
            </a:r>
            <a:br>
              <a:rPr lang="en-US" sz="6000" dirty="0" smtClean="0">
                <a:latin typeface="Candara" pitchFamily="34" charset="0"/>
              </a:rPr>
            </a:br>
            <a:r>
              <a:rPr lang="en-US" sz="6000" dirty="0" err="1" smtClean="0">
                <a:latin typeface="Candara" pitchFamily="34" charset="0"/>
              </a:rPr>
              <a:t>Operationalizing</a:t>
            </a:r>
            <a:r>
              <a:rPr lang="en-US" sz="6000" dirty="0" smtClean="0">
                <a:latin typeface="Candara" pitchFamily="34" charset="0"/>
              </a:rPr>
              <a:t/>
            </a:r>
            <a:br>
              <a:rPr lang="en-US" sz="6000" dirty="0" smtClean="0">
                <a:latin typeface="Candara" pitchFamily="34" charset="0"/>
              </a:rPr>
            </a:br>
            <a:r>
              <a:rPr lang="en-US" sz="6000" dirty="0" smtClean="0">
                <a:latin typeface="Candara" pitchFamily="34" charset="0"/>
              </a:rPr>
              <a:t> an Analytics Project</a:t>
            </a:r>
            <a:endParaRPr lang="en-IN" sz="6000" dirty="0">
              <a:latin typeface="Candara" pitchFamily="34" charset="0"/>
            </a:endParaRPr>
          </a:p>
        </p:txBody>
      </p:sp>
      <p:sp>
        <p:nvSpPr>
          <p:cNvPr id="4" name="TextBox 3"/>
          <p:cNvSpPr txBox="1"/>
          <p:nvPr/>
        </p:nvSpPr>
        <p:spPr>
          <a:xfrm>
            <a:off x="10737669" y="5551714"/>
            <a:ext cx="184731" cy="369332"/>
          </a:xfrm>
          <a:prstGeom prst="rect">
            <a:avLst/>
          </a:prstGeom>
          <a:noFill/>
        </p:spPr>
        <p:txBody>
          <a:bodyPr wrap="none" rtlCol="0">
            <a:spAutoFit/>
          </a:bodyPr>
          <a:lstStyle/>
          <a:p>
            <a:endParaRPr lang="en-US" dirty="0"/>
          </a:p>
        </p:txBody>
      </p:sp>
      <p:sp>
        <p:nvSpPr>
          <p:cNvPr id="5" name="Rectangle 4"/>
          <p:cNvSpPr/>
          <p:nvPr/>
        </p:nvSpPr>
        <p:spPr>
          <a:xfrm>
            <a:off x="6453051" y="4998216"/>
            <a:ext cx="3500846" cy="1754326"/>
          </a:xfrm>
          <a:prstGeom prst="rect">
            <a:avLst/>
          </a:prstGeom>
        </p:spPr>
        <p:txBody>
          <a:bodyPr wrap="square">
            <a:spAutoFit/>
          </a:bodyPr>
          <a:lstStyle/>
          <a:p>
            <a:pPr algn="ctr">
              <a:lnSpc>
                <a:spcPct val="150000"/>
              </a:lnSpc>
            </a:pPr>
            <a:r>
              <a:rPr lang="en-IN" b="1" dirty="0" smtClean="0">
                <a:solidFill>
                  <a:schemeClr val="bg1"/>
                </a:solidFill>
              </a:rPr>
              <a:t>       Submitted </a:t>
            </a:r>
            <a:r>
              <a:rPr lang="en-IN" b="1" dirty="0" smtClean="0">
                <a:solidFill>
                  <a:schemeClr val="bg1"/>
                </a:solidFill>
              </a:rPr>
              <a:t>by</a:t>
            </a:r>
            <a:r>
              <a:rPr lang="en-IN" b="1" dirty="0" smtClean="0">
                <a:solidFill>
                  <a:schemeClr val="bg1"/>
                </a:solidFill>
              </a:rPr>
              <a:t>,    </a:t>
            </a:r>
          </a:p>
          <a:p>
            <a:pPr marL="514350" indent="-514350" algn="ctr">
              <a:lnSpc>
                <a:spcPct val="150000"/>
              </a:lnSpc>
            </a:pPr>
            <a:r>
              <a:rPr lang="en-IN" sz="2000" b="1" dirty="0" smtClean="0"/>
              <a:t>                           </a:t>
            </a:r>
            <a:r>
              <a:rPr lang="en-IN" sz="2000" b="1" dirty="0" err="1" smtClean="0">
                <a:latin typeface="Candara" pitchFamily="34" charset="0"/>
              </a:rPr>
              <a:t>Yuvaraj</a:t>
            </a:r>
            <a:r>
              <a:rPr lang="en-IN" sz="2000" b="1" dirty="0" smtClean="0">
                <a:latin typeface="Candara" pitchFamily="34" charset="0"/>
              </a:rPr>
              <a:t> .A</a:t>
            </a:r>
          </a:p>
          <a:p>
            <a:pPr marL="514350" indent="-514350" algn="ctr">
              <a:lnSpc>
                <a:spcPct val="150000"/>
              </a:lnSpc>
            </a:pPr>
            <a:r>
              <a:rPr lang="en-IN" b="1" dirty="0" smtClean="0">
                <a:solidFill>
                  <a:schemeClr val="bg1"/>
                </a:solidFill>
                <a:latin typeface="Candara" pitchFamily="34" charset="0"/>
              </a:rPr>
              <a:t>                                            II </a:t>
            </a:r>
            <a:r>
              <a:rPr lang="en-IN" b="1" dirty="0" smtClean="0">
                <a:solidFill>
                  <a:schemeClr val="bg1"/>
                </a:solidFill>
                <a:latin typeface="Candara" pitchFamily="34" charset="0"/>
              </a:rPr>
              <a:t>- MCA</a:t>
            </a:r>
          </a:p>
          <a:p>
            <a:pPr marL="514350" indent="-514350" algn="r">
              <a:lnSpc>
                <a:spcPct val="150000"/>
              </a:lnSpc>
              <a:buAutoNum type="alphaUcPeriod"/>
            </a:pPr>
            <a:endParaRPr lang="en-IN" b="1" dirty="0" smtClean="0"/>
          </a:p>
        </p:txBody>
      </p:sp>
    </p:spTree>
    <p:extLst>
      <p:ext uri="{BB962C8B-B14F-4D97-AF65-F5344CB8AC3E}">
        <p14:creationId xmlns:p14="http://schemas.microsoft.com/office/powerpoint/2010/main" xmlns="" val="2707314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b="1" dirty="0" smtClean="0">
                <a:latin typeface="Candara" pitchFamily="34" charset="0"/>
              </a:rPr>
              <a:t>Data </a:t>
            </a:r>
            <a:r>
              <a:rPr lang="en-GB" sz="4800" b="1" dirty="0" smtClean="0">
                <a:latin typeface="Candara" pitchFamily="34" charset="0"/>
              </a:rPr>
              <a:t>Scientist</a:t>
            </a:r>
            <a:endParaRPr lang="en-US" sz="4800" b="1" dirty="0">
              <a:latin typeface="Candara" pitchFamily="34" charset="0"/>
            </a:endParaRPr>
          </a:p>
        </p:txBody>
      </p:sp>
      <p:sp>
        <p:nvSpPr>
          <p:cNvPr id="3" name="Text Placeholder 2"/>
          <p:cNvSpPr>
            <a:spLocks noGrp="1"/>
          </p:cNvSpPr>
          <p:nvPr>
            <p:ph type="body" idx="1"/>
          </p:nvPr>
        </p:nvSpPr>
        <p:spPr/>
        <p:txBody>
          <a:bodyPr/>
          <a:lstStyle/>
          <a:p>
            <a:pPr>
              <a:buFont typeface="Wingdings" pitchFamily="2" charset="2"/>
              <a:buChar char="v"/>
            </a:pPr>
            <a:r>
              <a:rPr lang="en-GB" dirty="0" smtClean="0"/>
              <a:t> </a:t>
            </a:r>
            <a:r>
              <a:rPr lang="en-GB" sz="2400" dirty="0" smtClean="0">
                <a:latin typeface="Candara" pitchFamily="34" charset="0"/>
              </a:rPr>
              <a:t>Data Scientists need to share the code and explain the model to their peers, managers, and other </a:t>
            </a:r>
            <a:r>
              <a:rPr lang="en-US" sz="2400" dirty="0" smtClean="0">
                <a:latin typeface="Candara" pitchFamily="34" charset="0"/>
              </a:rPr>
              <a:t>stakeholders.</a:t>
            </a:r>
          </a:p>
          <a:p>
            <a:pPr>
              <a:buFont typeface="Wingdings" pitchFamily="2" charset="2"/>
              <a:buChar char="v"/>
            </a:pPr>
            <a:r>
              <a:rPr lang="en-GB" sz="2400" dirty="0" smtClean="0">
                <a:latin typeface="Candara" pitchFamily="34" charset="0"/>
              </a:rPr>
              <a:t>Although these seven roles represent many interests within a project, these interests usually overlap, and most of them can be met with </a:t>
            </a:r>
            <a:r>
              <a:rPr lang="en-GB" sz="2400" b="1" dirty="0" smtClean="0">
                <a:latin typeface="Candara" pitchFamily="34" charset="0"/>
              </a:rPr>
              <a:t>four main deliverables</a:t>
            </a:r>
            <a:endParaRPr lang="en-US" sz="2400" b="1" dirty="0" smtClean="0">
              <a:latin typeface="Candara" pitchFamily="34" charset="0"/>
            </a:endParaRPr>
          </a:p>
          <a:p>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10</a:t>
            </a:fld>
            <a:endParaRPr lang="en-US" dirty="0"/>
          </a:p>
        </p:txBody>
      </p:sp>
      <p:pic>
        <p:nvPicPr>
          <p:cNvPr id="6" name="Picture 3"/>
          <p:cNvPicPr>
            <a:picLocks noGrp="1" noChangeAspect="1" noChangeArrowheads="1"/>
          </p:cNvPicPr>
          <p:nvPr>
            <p:ph sz="half" idx="2"/>
          </p:nvPr>
        </p:nvPicPr>
        <p:blipFill>
          <a:blip r:embed="rId2">
            <a:lum bright="-20000" contrast="40000"/>
          </a:blip>
          <a:srcRect/>
          <a:stretch>
            <a:fillRect/>
          </a:stretch>
        </p:blipFill>
        <p:spPr bwMode="auto">
          <a:xfrm>
            <a:off x="7909692" y="1980152"/>
            <a:ext cx="2970343" cy="36933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66191" y="368100"/>
            <a:ext cx="9273009" cy="998800"/>
          </a:xfrm>
        </p:spPr>
        <p:txBody>
          <a:bodyPr/>
          <a:lstStyle/>
          <a:p>
            <a:pPr algn="ctr"/>
            <a:r>
              <a:rPr lang="en-GB" sz="3600" b="1" dirty="0" smtClean="0">
                <a:latin typeface="Candara" pitchFamily="34" charset="0"/>
              </a:rPr>
              <a:t>Four Main Deliverables</a:t>
            </a:r>
            <a:endParaRPr lang="en-US" sz="3600" dirty="0">
              <a:latin typeface="Candara" pitchFamily="34" charset="0"/>
            </a:endParaRPr>
          </a:p>
        </p:txBody>
      </p:sp>
      <p:sp>
        <p:nvSpPr>
          <p:cNvPr id="8" name="Text Placeholder 7"/>
          <p:cNvSpPr>
            <a:spLocks noGrp="1"/>
          </p:cNvSpPr>
          <p:nvPr>
            <p:ph type="body" idx="1"/>
          </p:nvPr>
        </p:nvSpPr>
        <p:spPr/>
        <p:txBody>
          <a:bodyPr/>
          <a:lstStyle/>
          <a:p>
            <a:r>
              <a:rPr lang="en-GB" sz="2400" b="1" dirty="0" smtClean="0">
                <a:solidFill>
                  <a:schemeClr val="tx1">
                    <a:lumMod val="95000"/>
                    <a:lumOff val="5000"/>
                  </a:schemeClr>
                </a:solidFill>
                <a:latin typeface="Candara" pitchFamily="34" charset="0"/>
              </a:rPr>
              <a:t>Presentation for Project Sponsors </a:t>
            </a:r>
            <a:r>
              <a:rPr lang="en-GB" sz="2400" dirty="0" smtClean="0">
                <a:latin typeface="Candara" pitchFamily="34" charset="0"/>
              </a:rPr>
              <a:t>contains high-level takeaways for executive-level stakeholders, with a few key messages to aid their decision-making process. Focus on clean, easy visuals for the presenter to explain and for the viewer to grasp.</a:t>
            </a:r>
          </a:p>
          <a:p>
            <a:r>
              <a:rPr lang="en-GB" sz="2400" b="1" dirty="0" smtClean="0">
                <a:latin typeface="Candara" pitchFamily="34" charset="0"/>
              </a:rPr>
              <a:t>Presentation for Analysts</a:t>
            </a:r>
            <a:r>
              <a:rPr lang="en-GB" sz="2400" dirty="0" smtClean="0">
                <a:latin typeface="Candara" pitchFamily="34" charset="0"/>
              </a:rPr>
              <a:t>, which describes changes to business processes and reports. Data scientists reading this presentation are comfortable with technical and will be interested in the </a:t>
            </a:r>
            <a:r>
              <a:rPr lang="en-GB" sz="2400" dirty="0" smtClean="0">
                <a:latin typeface="Candara" pitchFamily="34" charset="0"/>
              </a:rPr>
              <a:t>details.</a:t>
            </a:r>
          </a:p>
          <a:p>
            <a:r>
              <a:rPr lang="en-GB" sz="2400" b="1" dirty="0" smtClean="0">
                <a:latin typeface="Candara" pitchFamily="34" charset="0"/>
              </a:rPr>
              <a:t>Code</a:t>
            </a:r>
            <a:r>
              <a:rPr lang="en-GB" sz="2400" dirty="0" smtClean="0">
                <a:latin typeface="Candara" pitchFamily="34" charset="0"/>
              </a:rPr>
              <a:t> </a:t>
            </a:r>
            <a:r>
              <a:rPr lang="en-GB" sz="2400" dirty="0" smtClean="0">
                <a:latin typeface="Candara" pitchFamily="34" charset="0"/>
              </a:rPr>
              <a:t>for technical people, such as engineers and others managing the production </a:t>
            </a:r>
            <a:r>
              <a:rPr lang="en-GB" sz="2400" dirty="0" smtClean="0">
                <a:latin typeface="Candara" pitchFamily="34" charset="0"/>
              </a:rPr>
              <a:t>environment.</a:t>
            </a:r>
          </a:p>
          <a:p>
            <a:r>
              <a:rPr lang="en-GB" sz="2400" b="1" dirty="0" smtClean="0">
                <a:latin typeface="Candara" pitchFamily="34" charset="0"/>
              </a:rPr>
              <a:t> </a:t>
            </a:r>
            <a:r>
              <a:rPr lang="en-GB" sz="2400" b="1" dirty="0" smtClean="0">
                <a:latin typeface="Candara" pitchFamily="34" charset="0"/>
              </a:rPr>
              <a:t>Technical specifications </a:t>
            </a:r>
            <a:r>
              <a:rPr lang="en-GB" sz="2400" dirty="0" smtClean="0">
                <a:latin typeface="Candara" pitchFamily="34" charset="0"/>
              </a:rPr>
              <a:t>for implementing the </a:t>
            </a:r>
            <a:r>
              <a:rPr lang="en-GB" sz="2400" dirty="0" smtClean="0">
                <a:latin typeface="Candara" pitchFamily="34" charset="0"/>
              </a:rPr>
              <a:t>code.</a:t>
            </a:r>
            <a:endParaRPr lang="en-US" sz="2400" dirty="0" smtClean="0">
              <a:latin typeface="Candara" pitchFamily="34" charset="0"/>
            </a:endParaRPr>
          </a:p>
          <a:p>
            <a:endParaRPr lang="en-US" sz="1400" dirty="0"/>
          </a:p>
        </p:txBody>
      </p:sp>
      <p:sp>
        <p:nvSpPr>
          <p:cNvPr id="6" name="Slide Number Placeholder 5"/>
          <p:cNvSpPr>
            <a:spLocks noGrp="1"/>
          </p:cNvSpPr>
          <p:nvPr>
            <p:ph type="sldNum" idx="12"/>
          </p:nvPr>
        </p:nvSpPr>
        <p:spPr/>
        <p:txBody>
          <a:bodyPr/>
          <a:lstStyle/>
          <a:p>
            <a:fld id="{D57F1E4F-1CFF-5643-939E-217C01CDF565}"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D57F1E4F-1CFF-5643-939E-217C01CDF565}" type="slidenum">
              <a:rPr lang="en-US" smtClean="0"/>
              <a:pPr/>
              <a:t>12</a:t>
            </a:fld>
            <a:endParaRPr lang="en-US" dirty="0"/>
          </a:p>
        </p:txBody>
      </p:sp>
      <p:pic>
        <p:nvPicPr>
          <p:cNvPr id="1026" name="Picture 2" descr="C:\Users\HP\Downloads\50-Most-Amazing-Batman-Logo-Icons-GIF-Transparent-PNG-Images-25.png"/>
          <p:cNvPicPr>
            <a:picLocks noChangeAspect="1" noChangeArrowheads="1"/>
          </p:cNvPicPr>
          <p:nvPr/>
        </p:nvPicPr>
        <p:blipFill>
          <a:blip r:embed="rId2">
            <a:lum bright="100000"/>
          </a:blip>
          <a:srcRect/>
          <a:stretch>
            <a:fillRect/>
          </a:stretch>
        </p:blipFill>
        <p:spPr bwMode="auto">
          <a:xfrm>
            <a:off x="2210371" y="-409903"/>
            <a:ext cx="7658842" cy="7658842"/>
          </a:xfrm>
          <a:prstGeom prst="rect">
            <a:avLst/>
          </a:prstGeom>
          <a:noFill/>
        </p:spPr>
      </p:pic>
      <p:sp>
        <p:nvSpPr>
          <p:cNvPr id="4" name="TextBox 3"/>
          <p:cNvSpPr txBox="1"/>
          <p:nvPr/>
        </p:nvSpPr>
        <p:spPr>
          <a:xfrm>
            <a:off x="4855779" y="2984937"/>
            <a:ext cx="2259724" cy="1200329"/>
          </a:xfrm>
          <a:prstGeom prst="rect">
            <a:avLst/>
          </a:prstGeom>
          <a:noFill/>
        </p:spPr>
        <p:txBody>
          <a:bodyPr wrap="square" rtlCol="0">
            <a:spAutoFit/>
          </a:bodyPr>
          <a:lstStyle/>
          <a:p>
            <a:pPr algn="ctr"/>
            <a:r>
              <a:rPr lang="en-IN" sz="3600" b="1" dirty="0" smtClean="0">
                <a:latin typeface="Candara" pitchFamily="34" charset="0"/>
              </a:rPr>
              <a:t>THANK YOU</a:t>
            </a:r>
            <a:endParaRPr lang="en-US" sz="3600" b="1" dirty="0">
              <a:latin typeface="Candara" pitchFamily="34" charset="0"/>
            </a:endParaRPr>
          </a:p>
        </p:txBody>
      </p:sp>
    </p:spTree>
  </p:cSld>
  <p:clrMapOvr>
    <a:masterClrMapping/>
  </p:clrMapOvr>
  <p:transition spd="slow">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smtClean="0">
                <a:latin typeface="Candara" pitchFamily="34" charset="0"/>
              </a:rPr>
              <a:t>Data Analytics Lifecycle</a:t>
            </a:r>
            <a:endParaRPr lang="en-US" sz="4000" b="1" dirty="0">
              <a:latin typeface="Candara" pitchFamily="34" charset="0"/>
            </a:endParaRPr>
          </a:p>
        </p:txBody>
      </p:sp>
      <p:sp>
        <p:nvSpPr>
          <p:cNvPr id="4" name="Slide Number Placeholder 3"/>
          <p:cNvSpPr>
            <a:spLocks noGrp="1"/>
          </p:cNvSpPr>
          <p:nvPr>
            <p:ph type="sldNum" idx="12"/>
          </p:nvPr>
        </p:nvSpPr>
        <p:spPr/>
        <p:txBody>
          <a:bodyPr/>
          <a:lstStyle/>
          <a:p>
            <a:fld id="{D57F1E4F-1CFF-5643-939E-217C01CDF565}" type="slidenum">
              <a:rPr lang="en-US" smtClean="0"/>
              <a:pPr/>
              <a:t>2</a:t>
            </a:fld>
            <a:endParaRPr lang="en-US" dirty="0"/>
          </a:p>
        </p:txBody>
      </p:sp>
      <p:pic>
        <p:nvPicPr>
          <p:cNvPr id="5" name="Picture 3"/>
          <p:cNvPicPr>
            <a:picLocks noGrp="1" noChangeAspect="1" noChangeArrowheads="1"/>
          </p:cNvPicPr>
          <p:nvPr>
            <p:ph idx="1"/>
          </p:nvPr>
        </p:nvPicPr>
        <p:blipFill>
          <a:blip r:embed="rId2">
            <a:lum bright="-20000" contrast="40000"/>
          </a:blip>
          <a:srcRect/>
          <a:stretch>
            <a:fillRect/>
          </a:stretch>
        </p:blipFill>
        <p:spPr bwMode="auto">
          <a:xfrm>
            <a:off x="4009462" y="1580606"/>
            <a:ext cx="7101070" cy="47026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fontAlgn="base"/>
            <a:r>
              <a:rPr lang="en-GB" sz="3200" dirty="0" smtClean="0"/>
              <a:t>This approach enables team to learn about performance and related constraints of the model in production environment on small scale  , and make adjustments before full deployment</a:t>
            </a:r>
            <a:r>
              <a:rPr lang="en-GB" sz="3200" dirty="0" smtClean="0"/>
              <a:t>.</a:t>
            </a:r>
          </a:p>
          <a:p>
            <a:pPr fontAlgn="base"/>
            <a:endParaRPr lang="en-GB" sz="3200" dirty="0" smtClean="0"/>
          </a:p>
          <a:p>
            <a:pPr fontAlgn="base"/>
            <a:r>
              <a:rPr lang="en-GB" sz="3200" dirty="0" smtClean="0"/>
              <a:t>The team delivers final reports, briefings, </a:t>
            </a:r>
            <a:r>
              <a:rPr lang="en-GB" sz="3200" dirty="0" smtClean="0"/>
              <a:t>codes.</a:t>
            </a:r>
            <a:endParaRPr lang="en-GB" sz="3200" dirty="0" smtClean="0"/>
          </a:p>
          <a:p>
            <a:endParaRPr lang="en-US" sz="2800" dirty="0"/>
          </a:p>
        </p:txBody>
      </p:sp>
      <p:sp>
        <p:nvSpPr>
          <p:cNvPr id="2" name="Slide Number Placeholder 1"/>
          <p:cNvSpPr>
            <a:spLocks noGrp="1"/>
          </p:cNvSpPr>
          <p:nvPr>
            <p:ph type="sldNum" idx="4294967295"/>
          </p:nvPr>
        </p:nvSpPr>
        <p:spPr>
          <a:xfrm>
            <a:off x="0" y="0"/>
            <a:ext cx="793750" cy="976313"/>
          </a:xfrm>
        </p:spPr>
        <p:txBody>
          <a:bodyPr/>
          <a:lstStyle/>
          <a:p>
            <a:fld id="{D57F1E4F-1CFF-5643-939E-217C01CDF565}" type="slidenum">
              <a:rPr lang="en-US" smtClean="0"/>
              <a:pPr/>
              <a:t>3</a:t>
            </a:fld>
            <a:endParaRPr lang="en-US" dirty="0"/>
          </a:p>
        </p:txBody>
      </p:sp>
      <p:sp>
        <p:nvSpPr>
          <p:cNvPr id="5" name="Google Shape;143;p18"/>
          <p:cNvSpPr txBox="1">
            <a:spLocks/>
          </p:cNvSpPr>
          <p:nvPr/>
        </p:nvSpPr>
        <p:spPr>
          <a:xfrm>
            <a:off x="2194128" y="500863"/>
            <a:ext cx="7341758" cy="1001365"/>
          </a:xfrm>
          <a:prstGeom prst="rect">
            <a:avLst/>
          </a:prstGeom>
        </p:spPr>
        <p:txBody>
          <a:bodyPr spcFirstLastPara="1" wrap="square" lIns="91425" tIns="91425" rIns="91425" bIns="91425" anchor="ctr" anchorCtr="0">
            <a:noAutofit/>
          </a:bodyPr>
          <a:lstStyle/>
          <a:p>
            <a:pPr algn="ctr" defTabSz="914400">
              <a:buClr>
                <a:srgbClr val="000000"/>
              </a:buClr>
            </a:pPr>
            <a:r>
              <a:rPr lang="en-US" sz="5400" b="1" dirty="0" smtClean="0">
                <a:solidFill>
                  <a:srgbClr val="273239"/>
                </a:solidFill>
                <a:latin typeface="Candara" pitchFamily="34" charset="0"/>
              </a:rPr>
              <a:t> </a:t>
            </a:r>
            <a:r>
              <a:rPr lang="en-US" sz="5400" b="1" dirty="0" err="1" smtClean="0">
                <a:solidFill>
                  <a:srgbClr val="273239"/>
                </a:solidFill>
                <a:latin typeface="Candara" pitchFamily="34" charset="0"/>
              </a:rPr>
              <a:t>Operationalize</a:t>
            </a:r>
            <a:endParaRPr kumimoji="0" lang="en-GB" sz="5400" b="0" i="0" u="none" strike="noStrike" kern="0" cap="none" spc="0" normalizeH="0" baseline="0" noProof="0" dirty="0">
              <a:ln>
                <a:noFill/>
              </a:ln>
              <a:solidFill>
                <a:srgbClr val="000000"/>
              </a:solidFill>
              <a:effectLst/>
              <a:uLnTx/>
              <a:uFillTx/>
              <a:latin typeface="Candara" pitchFamily="34" charset="0"/>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latin typeface="Candara" pitchFamily="34" charset="0"/>
              </a:rPr>
              <a:t>Key outputs from a successful analytic project</a:t>
            </a:r>
            <a:endParaRPr lang="en-US" sz="3200" dirty="0">
              <a:latin typeface="Candara" pitchFamily="34" charset="0"/>
            </a:endParaRPr>
          </a:p>
        </p:txBody>
      </p:sp>
      <p:sp>
        <p:nvSpPr>
          <p:cNvPr id="4" name="Slide Number Placeholder 3"/>
          <p:cNvSpPr>
            <a:spLocks noGrp="1"/>
          </p:cNvSpPr>
          <p:nvPr>
            <p:ph type="sldNum" idx="12"/>
          </p:nvPr>
        </p:nvSpPr>
        <p:spPr/>
        <p:txBody>
          <a:bodyPr/>
          <a:lstStyle/>
          <a:p>
            <a:fld id="{D57F1E4F-1CFF-5643-939E-217C01CDF565}" type="slidenum">
              <a:rPr lang="en-US" smtClean="0"/>
              <a:pPr/>
              <a:t>4</a:t>
            </a:fld>
            <a:endParaRPr lang="en-US" dirty="0"/>
          </a:p>
        </p:txBody>
      </p:sp>
      <p:pic>
        <p:nvPicPr>
          <p:cNvPr id="5" name="Picture 2"/>
          <p:cNvPicPr>
            <a:picLocks noChangeAspect="1" noChangeArrowheads="1"/>
          </p:cNvPicPr>
          <p:nvPr/>
        </p:nvPicPr>
        <p:blipFill>
          <a:blip r:embed="rId2">
            <a:lum bright="-20000" contrast="40000"/>
          </a:blip>
          <a:srcRect/>
          <a:stretch>
            <a:fillRect/>
          </a:stretch>
        </p:blipFill>
        <p:spPr bwMode="auto">
          <a:xfrm>
            <a:off x="4185805" y="1408734"/>
            <a:ext cx="7262151" cy="5083506"/>
          </a:xfrm>
          <a:prstGeom prst="rect">
            <a:avLst/>
          </a:prstGeom>
          <a:noFill/>
          <a:ln w="9525">
            <a:noFill/>
            <a:miter lim="800000"/>
            <a:headEnd/>
            <a:tailEnd/>
          </a:ln>
          <a:effectLst/>
        </p:spPr>
      </p:pic>
      <p:sp>
        <p:nvSpPr>
          <p:cNvPr id="6" name="Text Placeholder 6"/>
          <p:cNvSpPr>
            <a:spLocks noGrp="1"/>
          </p:cNvSpPr>
          <p:nvPr>
            <p:ph type="body" idx="1"/>
          </p:nvPr>
        </p:nvSpPr>
        <p:spPr>
          <a:xfrm>
            <a:off x="457199" y="2090058"/>
            <a:ext cx="3579223" cy="4075612"/>
          </a:xfrm>
        </p:spPr>
        <p:txBody>
          <a:bodyPr/>
          <a:lstStyle/>
          <a:p>
            <a:r>
              <a:rPr lang="en-IN" sz="2000" b="1" dirty="0" smtClean="0"/>
              <a:t>Business User</a:t>
            </a:r>
          </a:p>
          <a:p>
            <a:r>
              <a:rPr lang="en-IN" sz="2000" b="1" dirty="0" smtClean="0"/>
              <a:t>Project Sponsor</a:t>
            </a:r>
          </a:p>
          <a:p>
            <a:r>
              <a:rPr lang="en-IN" sz="2000" b="1" dirty="0" smtClean="0"/>
              <a:t>Project Manager</a:t>
            </a:r>
          </a:p>
          <a:p>
            <a:r>
              <a:rPr lang="en-IN" sz="2000" b="1" dirty="0" smtClean="0"/>
              <a:t>Business Intelligence Analyst</a:t>
            </a:r>
          </a:p>
          <a:p>
            <a:r>
              <a:rPr lang="en-IN" sz="2000" b="1" dirty="0" smtClean="0"/>
              <a:t>Database Administrator</a:t>
            </a:r>
            <a:r>
              <a:rPr lang="en-US" sz="2000" b="1" dirty="0" smtClean="0"/>
              <a:t> (DBA)</a:t>
            </a:r>
          </a:p>
          <a:p>
            <a:r>
              <a:rPr lang="en-IN" sz="2000" b="1" dirty="0" smtClean="0"/>
              <a:t>Data Engineer</a:t>
            </a:r>
          </a:p>
          <a:p>
            <a:r>
              <a:rPr lang="en-IN" sz="2000" b="1" dirty="0" smtClean="0"/>
              <a:t>Data Scientist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smtClean="0">
                <a:latin typeface="Candara" pitchFamily="34" charset="0"/>
              </a:rPr>
              <a:t>Business User</a:t>
            </a:r>
            <a:endParaRPr lang="en-US" sz="4400" b="1" dirty="0">
              <a:latin typeface="Candara" pitchFamily="34" charset="0"/>
            </a:endParaRPr>
          </a:p>
        </p:txBody>
      </p:sp>
      <p:sp>
        <p:nvSpPr>
          <p:cNvPr id="3" name="Text Placeholder 2"/>
          <p:cNvSpPr>
            <a:spLocks noGrp="1"/>
          </p:cNvSpPr>
          <p:nvPr>
            <p:ph type="body" idx="1"/>
          </p:nvPr>
        </p:nvSpPr>
        <p:spPr>
          <a:xfrm>
            <a:off x="1166191" y="1748733"/>
            <a:ext cx="5698435" cy="4717200"/>
          </a:xfrm>
        </p:spPr>
        <p:txBody>
          <a:bodyPr/>
          <a:lstStyle/>
          <a:p>
            <a:r>
              <a:rPr lang="en-GB" sz="3600" dirty="0" smtClean="0">
                <a:latin typeface="Cambria" pitchFamily="18" charset="0"/>
                <a:ea typeface="Cambria" pitchFamily="18" charset="0"/>
              </a:rPr>
              <a:t>Business User typically tries to determine the benefits and implications of the findings to the </a:t>
            </a:r>
            <a:r>
              <a:rPr lang="en-US" sz="3600" dirty="0" smtClean="0">
                <a:latin typeface="Cambria" pitchFamily="18" charset="0"/>
                <a:ea typeface="Cambria" pitchFamily="18" charset="0"/>
              </a:rPr>
              <a:t>business.</a:t>
            </a:r>
            <a:endParaRPr lang="en-US" dirty="0">
              <a:latin typeface="Cambria" pitchFamily="18" charset="0"/>
              <a:ea typeface="Cambria" pitchFamily="18" charset="0"/>
            </a:endParaRPr>
          </a:p>
        </p:txBody>
      </p:sp>
      <p:sp>
        <p:nvSpPr>
          <p:cNvPr id="5" name="Slide Number Placeholder 4"/>
          <p:cNvSpPr>
            <a:spLocks noGrp="1"/>
          </p:cNvSpPr>
          <p:nvPr>
            <p:ph type="sldNum" idx="12"/>
          </p:nvPr>
        </p:nvSpPr>
        <p:spPr/>
        <p:txBody>
          <a:bodyPr/>
          <a:lstStyle/>
          <a:p>
            <a:fld id="{D57F1E4F-1CFF-5643-939E-217C01CDF565}" type="slidenum">
              <a:rPr lang="en-US" smtClean="0"/>
              <a:pPr/>
              <a:t>5</a:t>
            </a:fld>
            <a:endParaRPr lang="en-US" dirty="0"/>
          </a:p>
        </p:txBody>
      </p:sp>
      <p:pic>
        <p:nvPicPr>
          <p:cNvPr id="6" name="Picture 2"/>
          <p:cNvPicPr>
            <a:picLocks noGrp="1" noChangeAspect="1" noChangeArrowheads="1"/>
          </p:cNvPicPr>
          <p:nvPr>
            <p:ph sz="half" idx="2"/>
          </p:nvPr>
        </p:nvPicPr>
        <p:blipFill>
          <a:blip r:embed="rId2">
            <a:lum bright="-20000" contrast="40000"/>
          </a:blip>
          <a:srcRect/>
          <a:stretch>
            <a:fillRect/>
          </a:stretch>
        </p:blipFill>
        <p:spPr bwMode="auto">
          <a:xfrm>
            <a:off x="7531173" y="1626900"/>
            <a:ext cx="3082007" cy="39655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Candara" pitchFamily="34" charset="0"/>
              </a:rPr>
              <a:t>Project Sponsor</a:t>
            </a:r>
            <a:endParaRPr lang="en-US" sz="4000" b="1" dirty="0">
              <a:latin typeface="Candara" pitchFamily="34" charset="0"/>
            </a:endParaRPr>
          </a:p>
        </p:txBody>
      </p:sp>
      <p:sp>
        <p:nvSpPr>
          <p:cNvPr id="3" name="Text Placeholder 2"/>
          <p:cNvSpPr>
            <a:spLocks noGrp="1"/>
          </p:cNvSpPr>
          <p:nvPr>
            <p:ph type="body" idx="1"/>
          </p:nvPr>
        </p:nvSpPr>
        <p:spPr/>
        <p:txBody>
          <a:bodyPr/>
          <a:lstStyle/>
          <a:p>
            <a:r>
              <a:rPr lang="en-GB" sz="2800" dirty="0" smtClean="0">
                <a:latin typeface="Candara" pitchFamily="34" charset="0"/>
              </a:rPr>
              <a:t>Project Sponsor typically asks questions related to the business impact of the project, the risks and return on investment (ROI), and how the project can be evangelized within the organization and </a:t>
            </a:r>
            <a:r>
              <a:rPr lang="en-US" sz="2800" dirty="0" smtClean="0">
                <a:latin typeface="Candara" pitchFamily="34" charset="0"/>
              </a:rPr>
              <a:t>beyond</a:t>
            </a:r>
            <a:r>
              <a:rPr lang="en-US"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6</a:t>
            </a:fld>
            <a:endParaRPr lang="en-US" dirty="0"/>
          </a:p>
        </p:txBody>
      </p:sp>
      <p:pic>
        <p:nvPicPr>
          <p:cNvPr id="6" name="Picture 2"/>
          <p:cNvPicPr>
            <a:picLocks noChangeAspect="1" noChangeArrowheads="1"/>
          </p:cNvPicPr>
          <p:nvPr/>
        </p:nvPicPr>
        <p:blipFill>
          <a:blip r:embed="rId2">
            <a:lum bright="-20000" contrast="40000"/>
          </a:blip>
          <a:srcRect/>
          <a:stretch>
            <a:fillRect/>
          </a:stretch>
        </p:blipFill>
        <p:spPr bwMode="auto">
          <a:xfrm>
            <a:off x="7599714" y="1942052"/>
            <a:ext cx="2935763" cy="376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Candara" pitchFamily="34" charset="0"/>
              </a:rPr>
              <a:t>Project Manager</a:t>
            </a:r>
            <a:endParaRPr lang="en-US" sz="4000" b="1" dirty="0">
              <a:latin typeface="Candara" pitchFamily="34" charset="0"/>
            </a:endParaRPr>
          </a:p>
        </p:txBody>
      </p:sp>
      <p:sp>
        <p:nvSpPr>
          <p:cNvPr id="3" name="Text Placeholder 2"/>
          <p:cNvSpPr>
            <a:spLocks noGrp="1"/>
          </p:cNvSpPr>
          <p:nvPr>
            <p:ph type="body" idx="1"/>
          </p:nvPr>
        </p:nvSpPr>
        <p:spPr/>
        <p:txBody>
          <a:bodyPr/>
          <a:lstStyle/>
          <a:p>
            <a:r>
              <a:rPr lang="en-GB" dirty="0" smtClean="0">
                <a:latin typeface="Candara" pitchFamily="34" charset="0"/>
              </a:rPr>
              <a:t>Project Manager needs to determine if the project was completed on time and within budget</a:t>
            </a:r>
            <a:r>
              <a:rPr lang="en-GB" dirty="0" smtClean="0"/>
              <a:t>.</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7</a:t>
            </a:fld>
            <a:endParaRPr lang="en-US" dirty="0"/>
          </a:p>
        </p:txBody>
      </p:sp>
      <p:pic>
        <p:nvPicPr>
          <p:cNvPr id="6" name="Picture 2"/>
          <p:cNvPicPr>
            <a:picLocks noChangeAspect="1" noChangeArrowheads="1"/>
          </p:cNvPicPr>
          <p:nvPr/>
        </p:nvPicPr>
        <p:blipFill>
          <a:blip r:embed="rId2">
            <a:lum bright="-20000" contrast="40000"/>
          </a:blip>
          <a:srcRect/>
          <a:stretch>
            <a:fillRect/>
          </a:stretch>
        </p:blipFill>
        <p:spPr bwMode="auto">
          <a:xfrm>
            <a:off x="7655002" y="1937572"/>
            <a:ext cx="2973241" cy="3778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b="1" dirty="0" smtClean="0">
                <a:latin typeface="Candara" pitchFamily="34" charset="0"/>
              </a:rPr>
              <a:t>Business Intelligence Analyst</a:t>
            </a:r>
            <a:endParaRPr lang="en-US" sz="4000" b="1" dirty="0">
              <a:latin typeface="Candara" pitchFamily="34" charset="0"/>
            </a:endParaRPr>
          </a:p>
        </p:txBody>
      </p:sp>
      <p:sp>
        <p:nvSpPr>
          <p:cNvPr id="3" name="Text Placeholder 2"/>
          <p:cNvSpPr>
            <a:spLocks noGrp="1"/>
          </p:cNvSpPr>
          <p:nvPr>
            <p:ph type="body" idx="1"/>
          </p:nvPr>
        </p:nvSpPr>
        <p:spPr/>
        <p:txBody>
          <a:bodyPr/>
          <a:lstStyle/>
          <a:p>
            <a:r>
              <a:rPr lang="en-GB" dirty="0" smtClean="0">
                <a:latin typeface="Candara" pitchFamily="34" charset="0"/>
              </a:rPr>
              <a:t>Business Intelligence Analyst needs to know if the reports and dashboards he manages will be impacted and need to change.</a:t>
            </a:r>
            <a:endParaRPr lang="en-US" dirty="0">
              <a:latin typeface="Candara" pitchFamily="34" charset="0"/>
            </a:endParaRPr>
          </a:p>
        </p:txBody>
      </p:sp>
      <p:sp>
        <p:nvSpPr>
          <p:cNvPr id="5" name="Slide Number Placeholder 4"/>
          <p:cNvSpPr>
            <a:spLocks noGrp="1"/>
          </p:cNvSpPr>
          <p:nvPr>
            <p:ph type="sldNum" idx="12"/>
          </p:nvPr>
        </p:nvSpPr>
        <p:spPr/>
        <p:txBody>
          <a:bodyPr/>
          <a:lstStyle/>
          <a:p>
            <a:fld id="{D57F1E4F-1CFF-5643-939E-217C01CDF565}" type="slidenum">
              <a:rPr lang="en-US" smtClean="0"/>
              <a:pPr/>
              <a:t>8</a:t>
            </a:fld>
            <a:endParaRPr lang="en-US" dirty="0"/>
          </a:p>
        </p:txBody>
      </p:sp>
      <p:pic>
        <p:nvPicPr>
          <p:cNvPr id="6" name="Picture 2"/>
          <p:cNvPicPr>
            <a:picLocks noChangeAspect="1" noChangeArrowheads="1"/>
          </p:cNvPicPr>
          <p:nvPr/>
        </p:nvPicPr>
        <p:blipFill>
          <a:blip r:embed="rId2">
            <a:lum bright="-20000" contrast="40000"/>
          </a:blip>
          <a:srcRect/>
          <a:stretch>
            <a:fillRect/>
          </a:stretch>
        </p:blipFill>
        <p:spPr bwMode="auto">
          <a:xfrm>
            <a:off x="7495976" y="1981811"/>
            <a:ext cx="3066006" cy="37450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ndara" pitchFamily="34" charset="0"/>
              </a:rPr>
              <a:t>Data Engineer </a:t>
            </a:r>
            <a:r>
              <a:rPr lang="en-US" b="1" i="1" dirty="0" smtClean="0">
                <a:latin typeface="Candara" pitchFamily="34" charset="0"/>
              </a:rPr>
              <a:t>and </a:t>
            </a:r>
            <a:r>
              <a:rPr lang="en-US" b="1" dirty="0" smtClean="0">
                <a:latin typeface="Candara" pitchFamily="34" charset="0"/>
              </a:rPr>
              <a:t>Database Administrator (DBA)</a:t>
            </a:r>
            <a:endParaRPr lang="en-US" b="1" dirty="0">
              <a:latin typeface="Candara" pitchFamily="34" charset="0"/>
            </a:endParaRPr>
          </a:p>
        </p:txBody>
      </p:sp>
      <p:sp>
        <p:nvSpPr>
          <p:cNvPr id="3" name="Text Placeholder 2"/>
          <p:cNvSpPr>
            <a:spLocks noGrp="1"/>
          </p:cNvSpPr>
          <p:nvPr>
            <p:ph type="body" idx="1"/>
          </p:nvPr>
        </p:nvSpPr>
        <p:spPr>
          <a:xfrm>
            <a:off x="1179443" y="1748733"/>
            <a:ext cx="5198257" cy="4717200"/>
          </a:xfrm>
        </p:spPr>
        <p:txBody>
          <a:bodyPr/>
          <a:lstStyle/>
          <a:p>
            <a:r>
              <a:rPr lang="en-GB" sz="3200" dirty="0" smtClean="0">
                <a:latin typeface="Candara" pitchFamily="34" charset="0"/>
              </a:rPr>
              <a:t>Database Administrator (DBA) typically need to share the code from the analytical project and create technical documents that describe how to implement the code.</a:t>
            </a:r>
            <a:endParaRPr lang="en-US" sz="3200" dirty="0">
              <a:latin typeface="Candara" pitchFamily="34" charset="0"/>
            </a:endParaRPr>
          </a:p>
        </p:txBody>
      </p:sp>
      <p:sp>
        <p:nvSpPr>
          <p:cNvPr id="5" name="Slide Number Placeholder 4"/>
          <p:cNvSpPr>
            <a:spLocks noGrp="1"/>
          </p:cNvSpPr>
          <p:nvPr>
            <p:ph type="sldNum" idx="12"/>
          </p:nvPr>
        </p:nvSpPr>
        <p:spPr/>
        <p:txBody>
          <a:bodyPr/>
          <a:lstStyle/>
          <a:p>
            <a:fld id="{D57F1E4F-1CFF-5643-939E-217C01CDF565}" type="slidenum">
              <a:rPr lang="en-US" smtClean="0"/>
              <a:pPr/>
              <a:t>9</a:t>
            </a:fld>
            <a:endParaRPr lang="en-US" dirty="0"/>
          </a:p>
        </p:txBody>
      </p:sp>
      <p:pic>
        <p:nvPicPr>
          <p:cNvPr id="6" name="Picture 6"/>
          <p:cNvPicPr>
            <a:picLocks noChangeAspect="1" noChangeArrowheads="1"/>
          </p:cNvPicPr>
          <p:nvPr/>
        </p:nvPicPr>
        <p:blipFill>
          <a:blip r:embed="rId2">
            <a:lum bright="-20000" contrast="40000"/>
          </a:blip>
          <a:srcRect/>
          <a:stretch>
            <a:fillRect/>
          </a:stretch>
        </p:blipFill>
        <p:spPr bwMode="auto">
          <a:xfrm>
            <a:off x="6486110" y="2298625"/>
            <a:ext cx="5066576" cy="3214279"/>
          </a:xfrm>
          <a:prstGeom prst="rect">
            <a:avLst/>
          </a:prstGeom>
          <a:noFill/>
          <a:ln w="9525">
            <a:noFill/>
            <a:miter lim="800000"/>
            <a:headEnd/>
            <a:tailEnd/>
          </a:ln>
          <a:effectLst/>
        </p:spPr>
      </p:pic>
      <p:sp>
        <p:nvSpPr>
          <p:cNvPr id="7" name="Rectangle 6"/>
          <p:cNvSpPr/>
          <p:nvPr/>
        </p:nvSpPr>
        <p:spPr>
          <a:xfrm>
            <a:off x="8931966" y="3352799"/>
            <a:ext cx="212035" cy="2319131"/>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8">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Theme8</Template>
  <TotalTime>962</TotalTime>
  <Words>357</Words>
  <Application>Microsoft Office PowerPoint</Application>
  <PresentationFormat>Custom</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Theme8</vt:lpstr>
      <vt:lpstr>Communicating and  Operationalizing  an Analytics Project</vt:lpstr>
      <vt:lpstr>Data Analytics Lifecycle</vt:lpstr>
      <vt:lpstr>Slide 3</vt:lpstr>
      <vt:lpstr>Key outputs from a successful analytic project</vt:lpstr>
      <vt:lpstr>Business User</vt:lpstr>
      <vt:lpstr>Project Sponsor</vt:lpstr>
      <vt:lpstr>Project Manager</vt:lpstr>
      <vt:lpstr>Business Intelligence Analyst</vt:lpstr>
      <vt:lpstr>Data Engineer and Database Administrator (DBA)</vt:lpstr>
      <vt:lpstr>Data Scientist</vt:lpstr>
      <vt:lpstr>Four Main Deliverables</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PROJECT ASSISTANT APPLICATION</dc:title>
  <dc:creator>ELCOT</dc:creator>
  <cp:lastModifiedBy>Windows User</cp:lastModifiedBy>
  <cp:revision>79</cp:revision>
  <dcterms:created xsi:type="dcterms:W3CDTF">2022-08-17T14:07:42Z</dcterms:created>
  <dcterms:modified xsi:type="dcterms:W3CDTF">2022-09-27T20:53:27Z</dcterms:modified>
</cp:coreProperties>
</file>