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COT" initials="E" lastIdx="1" clrIdx="0">
    <p:extLst>
      <p:ext uri="{19B8F6BF-5375-455C-9EA6-DF929625EA0E}">
        <p15:presenceInfo xmlns:p15="http://schemas.microsoft.com/office/powerpoint/2012/main" xmlns="" userId="f34b205d213b9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4C80B-B375-43F9-9050-23CDD733EA05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6F41-BCDF-4DAA-BA8E-D59EE35718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7890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67AFC-482A-45C0-A934-465D49646A49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3ABF-32BF-4F76-ADF4-24DDDDEF6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4808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417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317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586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CF1B-ADE4-4F3E-888E-438661C61661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391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698E-CCD7-4CE6-934A-5830D768E14D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53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0ACF-498B-4BA1-AA28-DCA3221D93C7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99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BB0-227E-4243-B38D-A67B0E6DB669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133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BE20-399A-435B-BBA8-3024D79A4AC2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67456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1E09-6BA1-4C7E-BA85-C2AC27325BC4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4484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367-9A2C-400A-8891-1C6730FD0CD2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84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A44-7124-426C-B869-0F6A18C8C084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94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42C-D27E-48AD-9AB7-47A230397543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19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DE83-D715-423E-A3CE-0D97CAEB3FFC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408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1AA-4427-47D9-A960-03ED9F3C2247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51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C8A0-63AA-41E4-8B14-202969D2F280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93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965C-ABD5-4B30-81DA-7D251091B4B5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1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878C-95AA-4100-A071-CE6BCB06F57D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58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A02-67AE-4FCD-B9E4-C962C1F01D5A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818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4D0-0F02-463B-991A-32F25C8409B8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65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E8DA-DAC2-41BF-ABBA-2D9652C0A876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5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274618"/>
            <a:ext cx="9130145" cy="3034146"/>
          </a:xfrm>
        </p:spPr>
        <p:txBody>
          <a:bodyPr/>
          <a:lstStyle/>
          <a:p>
            <a:pPr algn="ctr"/>
            <a:r>
              <a:rPr lang="en-IN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 ACADEMIC UPDATE SYSTEM</a:t>
            </a:r>
            <a:endParaRPr lang="en-IN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918" y="4608568"/>
            <a:ext cx="8825658" cy="8614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073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72640" y="2545080"/>
            <a:ext cx="2407920" cy="1127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Admin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6629400" y="1234440"/>
            <a:ext cx="297180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Faculty Subject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Allotment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655525" y="2181498"/>
            <a:ext cx="2984864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Faculty details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(add/update/ delete)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399" y="3230880"/>
            <a:ext cx="3010989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Student details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(add/update/delete)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2463" y="4282440"/>
            <a:ext cx="2997926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Status report </a:t>
            </a:r>
          </a:p>
        </p:txBody>
      </p:sp>
      <p:cxnSp>
        <p:nvCxnSpPr>
          <p:cNvPr id="8" name="Straight Connector 7"/>
          <p:cNvCxnSpPr>
            <a:stCxn id="2" idx="6"/>
            <a:endCxn id="3" idx="1"/>
          </p:cNvCxnSpPr>
          <p:nvPr/>
        </p:nvCxnSpPr>
        <p:spPr>
          <a:xfrm flipV="1">
            <a:off x="4480560" y="1584960"/>
            <a:ext cx="214884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6"/>
            <a:endCxn id="6" idx="1"/>
          </p:cNvCxnSpPr>
          <p:nvPr/>
        </p:nvCxnSpPr>
        <p:spPr>
          <a:xfrm>
            <a:off x="4480560" y="3108960"/>
            <a:ext cx="2161903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  <a:endCxn id="2" idx="6"/>
          </p:cNvCxnSpPr>
          <p:nvPr/>
        </p:nvCxnSpPr>
        <p:spPr>
          <a:xfrm rot="10800000" flipV="1">
            <a:off x="4480561" y="2532018"/>
            <a:ext cx="2174965" cy="57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2" idx="6"/>
          </p:cNvCxnSpPr>
          <p:nvPr/>
        </p:nvCxnSpPr>
        <p:spPr>
          <a:xfrm rot="10800000">
            <a:off x="4480561" y="3108960"/>
            <a:ext cx="2148839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5840" y="640080"/>
            <a:ext cx="3307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Data Flow Diagram  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47155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10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51172" y="5310051"/>
            <a:ext cx="2997926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Send Announcement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stCxn id="2" idx="6"/>
            <a:endCxn id="21" idx="1"/>
          </p:cNvCxnSpPr>
          <p:nvPr/>
        </p:nvCxnSpPr>
        <p:spPr>
          <a:xfrm>
            <a:off x="4480560" y="3108960"/>
            <a:ext cx="2170612" cy="255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024174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23160" y="2693670"/>
            <a:ext cx="2133600" cy="128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Faculty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6598920" y="1211036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Seminar /Assignment topic allocation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8920" y="2194561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Attendance entry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1982" y="3191148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Mark entry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8920" y="4174672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Performance Remark &amp; status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2" idx="6"/>
            <a:endCxn id="4" idx="1"/>
          </p:cNvCxnSpPr>
          <p:nvPr/>
        </p:nvCxnSpPr>
        <p:spPr>
          <a:xfrm flipV="1">
            <a:off x="4556760" y="2598421"/>
            <a:ext cx="2042160" cy="73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1"/>
            <a:endCxn id="2" idx="6"/>
          </p:cNvCxnSpPr>
          <p:nvPr/>
        </p:nvCxnSpPr>
        <p:spPr>
          <a:xfrm rot="10800000" flipV="1">
            <a:off x="4556760" y="1614896"/>
            <a:ext cx="2042160" cy="17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6"/>
            <a:endCxn id="5" idx="1"/>
          </p:cNvCxnSpPr>
          <p:nvPr/>
        </p:nvCxnSpPr>
        <p:spPr>
          <a:xfrm>
            <a:off x="4556760" y="3333750"/>
            <a:ext cx="2055222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6"/>
            <a:endCxn id="6" idx="1"/>
          </p:cNvCxnSpPr>
          <p:nvPr/>
        </p:nvCxnSpPr>
        <p:spPr>
          <a:xfrm>
            <a:off x="4556760" y="3333750"/>
            <a:ext cx="2042160" cy="12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6101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11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0691" y="5136969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Send Announcement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>
            <a:stCxn id="2" idx="6"/>
            <a:endCxn id="15" idx="1"/>
          </p:cNvCxnSpPr>
          <p:nvPr/>
        </p:nvCxnSpPr>
        <p:spPr>
          <a:xfrm>
            <a:off x="4556760" y="3333750"/>
            <a:ext cx="2063931" cy="220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02260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447779" y="2841674"/>
            <a:ext cx="2110154" cy="1139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Student</a:t>
            </a:r>
            <a:endParaRPr lang="en-IN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330462" y="2150438"/>
            <a:ext cx="3104484" cy="71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their seminar /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assignment allocations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0462" y="3100860"/>
            <a:ext cx="3062920" cy="71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Upload soft copy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(Seminar/Assignment)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0462" y="1213872"/>
            <a:ext cx="3062920" cy="71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their attendance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6606" y="4092843"/>
            <a:ext cx="3049065" cy="742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performance status</a:t>
            </a:r>
          </a:p>
        </p:txBody>
      </p:sp>
      <p:cxnSp>
        <p:nvCxnSpPr>
          <p:cNvPr id="13" name="Straight Connector 12"/>
          <p:cNvCxnSpPr>
            <a:stCxn id="7" idx="6"/>
            <a:endCxn id="10" idx="1"/>
          </p:cNvCxnSpPr>
          <p:nvPr/>
        </p:nvCxnSpPr>
        <p:spPr>
          <a:xfrm flipV="1">
            <a:off x="4557933" y="1572598"/>
            <a:ext cx="1772529" cy="183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1"/>
            <a:endCxn id="7" idx="6"/>
          </p:cNvCxnSpPr>
          <p:nvPr/>
        </p:nvCxnSpPr>
        <p:spPr>
          <a:xfrm rot="10800000" flipV="1">
            <a:off x="4557934" y="2509164"/>
            <a:ext cx="1772529" cy="90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9" idx="1"/>
          </p:cNvCxnSpPr>
          <p:nvPr/>
        </p:nvCxnSpPr>
        <p:spPr>
          <a:xfrm>
            <a:off x="4557933" y="3411416"/>
            <a:ext cx="1772529" cy="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1"/>
          </p:cNvCxnSpPr>
          <p:nvPr/>
        </p:nvCxnSpPr>
        <p:spPr>
          <a:xfrm>
            <a:off x="4557933" y="3411416"/>
            <a:ext cx="1758673" cy="105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05592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12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44315" y="5118080"/>
            <a:ext cx="3049065" cy="742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Get notifications from Admin / Faculty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Straight Connector 28"/>
          <p:cNvCxnSpPr>
            <a:stCxn id="7" idx="6"/>
            <a:endCxn id="24" idx="1"/>
          </p:cNvCxnSpPr>
          <p:nvPr/>
        </p:nvCxnSpPr>
        <p:spPr>
          <a:xfrm>
            <a:off x="4557933" y="3411416"/>
            <a:ext cx="1786382" cy="207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81497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524000"/>
            <a:ext cx="8596668" cy="2770909"/>
          </a:xfrm>
        </p:spPr>
        <p:txBody>
          <a:bodyPr>
            <a:normAutofit/>
          </a:bodyPr>
          <a:lstStyle/>
          <a:p>
            <a:r>
              <a:rPr lang="en-IN" sz="9600" b="1" dirty="0" smtClean="0"/>
              <a:t>Thank you ;)</a:t>
            </a:r>
            <a:endParaRPr lang="en-US" sz="9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19446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13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 Academic Update System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Submitted by,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A.Yuvaraj</a:t>
            </a:r>
            <a:endParaRPr lang="en-I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II  M.C.A 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20214012404160,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Department of CSE,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600" dirty="0" err="1" smtClean="0"/>
              <a:t>Manonmaniam</a:t>
            </a:r>
            <a:r>
              <a:rPr lang="en-IN" sz="1600" dirty="0" smtClean="0"/>
              <a:t> </a:t>
            </a:r>
            <a:r>
              <a:rPr lang="en-IN" sz="1600" dirty="0" err="1" smtClean="0"/>
              <a:t>Sundaranar</a:t>
            </a:r>
            <a:r>
              <a:rPr lang="en-IN" sz="1600" dirty="0" smtClean="0"/>
              <a:t> University,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Tirunelveli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927" y="2160589"/>
            <a:ext cx="5112328" cy="3880773"/>
          </a:xfrm>
        </p:spPr>
        <p:txBody>
          <a:bodyPr/>
          <a:lstStyle/>
          <a:p>
            <a:r>
              <a:rPr lang="en-IN" dirty="0"/>
              <a:t>u</a:t>
            </a:r>
            <a:r>
              <a:rPr lang="en-IN" dirty="0" smtClean="0"/>
              <a:t>nder the guidance of,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Dr.R.S.Rajesh.,M.E.,</a:t>
            </a:r>
            <a:r>
              <a:rPr lang="en-I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Ph.D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.,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 smtClean="0"/>
              <a:t>Professor,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Department of CSE,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600" dirty="0" err="1"/>
              <a:t>Manonmaniam</a:t>
            </a:r>
            <a:r>
              <a:rPr lang="en-IN" sz="1600" dirty="0"/>
              <a:t> </a:t>
            </a:r>
            <a:r>
              <a:rPr lang="en-IN" sz="1600" dirty="0" err="1"/>
              <a:t>Sundaranar</a:t>
            </a:r>
            <a:r>
              <a:rPr lang="en-IN" sz="1600" dirty="0"/>
              <a:t> University,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Tirunelveli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19446" cy="365125"/>
          </a:xfrm>
        </p:spPr>
        <p:txBody>
          <a:bodyPr/>
          <a:lstStyle/>
          <a:p>
            <a:fld id="{9DE04EBA-382E-4338-B9F1-562D536E87E4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452418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3374104"/>
              </p:ext>
            </p:extLst>
          </p:nvPr>
        </p:nvGraphicFramePr>
        <p:xfrm>
          <a:off x="1835052" y="1735798"/>
          <a:ext cx="8406228" cy="390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70"/>
                <a:gridCol w="5176910"/>
                <a:gridCol w="2025748"/>
              </a:tblGrid>
              <a:tr h="5150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S.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Slide No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System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Novelty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System Requirement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System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6258" y="970670"/>
            <a:ext cx="849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 smtClean="0"/>
              <a:t>Content</a:t>
            </a:r>
            <a:endParaRPr lang="en-IN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6101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854122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5108"/>
            <a:ext cx="8761413" cy="706964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1.Objective</a:t>
            </a:r>
            <a:r>
              <a:rPr lang="en-IN" sz="4800" b="1" dirty="0" smtClean="0"/>
              <a:t>:</a:t>
            </a:r>
            <a:endParaRPr lang="en-IN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33301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4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4" y="2147456"/>
            <a:ext cx="9924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Main objective is to developed a platform for student and faculty member to effectively manage the activities of attendance maintenance , Assignments , </a:t>
            </a:r>
            <a:r>
              <a:rPr lang="en-IN" sz="2400" dirty="0" smtClean="0"/>
              <a:t>seminar etc.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Reduce the paper work and saving time to generate accurate results from student’s performance. </a:t>
            </a:r>
            <a:endParaRPr lang="en-IN" sz="2400" dirty="0" smtClean="0"/>
          </a:p>
          <a:p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It is also proposed to apply a basic </a:t>
            </a:r>
            <a:r>
              <a:rPr lang="en-IN" sz="2400" b="1" dirty="0" smtClean="0"/>
              <a:t>Machine Learning </a:t>
            </a:r>
            <a:r>
              <a:rPr lang="en-IN" sz="2400" dirty="0" smtClean="0"/>
              <a:t>concepts to predict overall performance of the student.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88468545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2.System Analysis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2" y="6041362"/>
            <a:ext cx="3005593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5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954" y="1648691"/>
            <a:ext cx="9817846" cy="544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2.1 Existing System :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algn="just"/>
            <a:r>
              <a:rPr lang="en-IN" dirty="0" smtClean="0"/>
              <a:t>In existing system  there are various problem like 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Here the attendance will be carried out in the hand written registers.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Collect  all the document manually.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Time consuming  for this process is very high.</a:t>
            </a:r>
          </a:p>
          <a:p>
            <a:pPr algn="just"/>
            <a:r>
              <a:rPr lang="en-IN" dirty="0" smtClean="0"/>
              <a:t>	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Maintaining all hard copies of record is difficult.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92018385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640" y="716280"/>
            <a:ext cx="947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2.2 Proposed  System :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6760" y="1479396"/>
            <a:ext cx="2727960" cy="777240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User name, Password, Role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19700" y="2895600"/>
            <a:ext cx="1402080" cy="64008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Faculty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006840" y="2895600"/>
            <a:ext cx="1402080" cy="64008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smtClean="0">
                <a:solidFill>
                  <a:schemeClr val="bg1"/>
                </a:solidFill>
              </a:rPr>
              <a:t>Student</a:t>
            </a:r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8310" y="2895600"/>
            <a:ext cx="1402080" cy="64008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Admin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419350" y="2560320"/>
            <a:ext cx="7288530" cy="22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20740" y="225552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19350" y="2590800"/>
            <a:ext cx="0" cy="246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07880" y="256032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0891" y="3594408"/>
            <a:ext cx="3331029" cy="2775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Faculty Subject Allotment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Manage Faculty details</a:t>
            </a:r>
          </a:p>
          <a:p>
            <a:pPr marL="342900" indent="-34290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3.  Manage Student details</a:t>
            </a:r>
          </a:p>
          <a:p>
            <a:pPr marL="342900" indent="-342900">
              <a:buAutoNum type="arabicPeriod" startAt="4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all Status report </a:t>
            </a:r>
          </a:p>
          <a:p>
            <a:pPr marL="342900" indent="-342900">
              <a:buAutoNum type="arabicPeriod" startAt="4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Send Announcement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89120" y="3594408"/>
            <a:ext cx="3181350" cy="2775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Seminar /Assignment topic allocation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Attendance entry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Mark entry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Performance Remarks &amp; Status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Send Announcement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916884" y="3594408"/>
            <a:ext cx="3208316" cy="2775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their attendance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their seminar / assignment allocations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Upload soft copy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performance status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Get notifications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6101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870930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 animBg="1"/>
      <p:bldP spid="26" grpId="0" build="allAtOnce" animBg="1"/>
      <p:bldP spid="2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3.Novelty of the Project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2964028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954" y="2022763"/>
            <a:ext cx="9265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Graphical representation (like histogram, bar graph etc)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Emoji prompt service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Predict the overall performance of student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4569621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4.System Requirement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19446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8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954" y="1842656"/>
            <a:ext cx="73761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4.1 Hardware Requirement :</a:t>
            </a:r>
          </a:p>
          <a:p>
            <a:pPr algn="just"/>
            <a:endParaRPr lang="en-IN" dirty="0" smtClean="0"/>
          </a:p>
          <a:p>
            <a:pPr algn="just"/>
            <a:r>
              <a:rPr lang="en-IN" sz="2000" dirty="0" smtClean="0"/>
              <a:t>Processer     :      Intel </a:t>
            </a:r>
            <a:r>
              <a:rPr lang="en-IN" sz="2000" dirty="0" err="1" smtClean="0"/>
              <a:t>celeron</a:t>
            </a:r>
            <a:r>
              <a:rPr lang="en-IN" sz="2000" dirty="0" smtClean="0"/>
              <a:t> N</a:t>
            </a:r>
          </a:p>
          <a:p>
            <a:pPr algn="just"/>
            <a:r>
              <a:rPr lang="en-IN" sz="2000" dirty="0" smtClean="0"/>
              <a:t>RAM             :       4 GB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4.2 Software Requirement :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000" dirty="0" smtClean="0"/>
              <a:t>OS                 :      Windows 10</a:t>
            </a:r>
          </a:p>
          <a:p>
            <a:pPr algn="just"/>
            <a:r>
              <a:rPr lang="en-IN" sz="2000" dirty="0" smtClean="0"/>
              <a:t>Front End      :      Html, </a:t>
            </a:r>
            <a:r>
              <a:rPr lang="en-IN" sz="2000" dirty="0" err="1" smtClean="0"/>
              <a:t>css</a:t>
            </a:r>
            <a:r>
              <a:rPr lang="en-IN" sz="2000" dirty="0" smtClean="0"/>
              <a:t>, </a:t>
            </a:r>
            <a:r>
              <a:rPr lang="en-IN" sz="2000" dirty="0" err="1" smtClean="0"/>
              <a:t>Javascript</a:t>
            </a:r>
            <a:endParaRPr lang="en-IN" sz="2000" dirty="0" smtClean="0"/>
          </a:p>
          <a:p>
            <a:pPr algn="just"/>
            <a:r>
              <a:rPr lang="en-IN" sz="2000" dirty="0" smtClean="0"/>
              <a:t>Back End      :       </a:t>
            </a:r>
            <a:r>
              <a:rPr lang="en-IN" sz="2000" dirty="0" err="1" smtClean="0"/>
              <a:t>php</a:t>
            </a:r>
            <a:r>
              <a:rPr lang="en-IN" sz="2000" dirty="0" smtClean="0"/>
              <a:t>, </a:t>
            </a:r>
            <a:r>
              <a:rPr lang="en-IN" sz="2000" dirty="0" err="1" smtClean="0"/>
              <a:t>MySQL</a:t>
            </a:r>
            <a:endParaRPr lang="en-I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16047427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5. System Design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05592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9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0007" y="2819400"/>
            <a:ext cx="271272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Admin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8560007" y="3988648"/>
            <a:ext cx="271272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Faculty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560007" y="5118952"/>
            <a:ext cx="271272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Student</a:t>
            </a:r>
            <a:endParaRPr lang="en-IN" b="1" dirty="0"/>
          </a:p>
        </p:txBody>
      </p:sp>
      <p:sp>
        <p:nvSpPr>
          <p:cNvPr id="8" name="Flowchart: Connector 7"/>
          <p:cNvSpPr/>
          <p:nvPr/>
        </p:nvSpPr>
        <p:spPr>
          <a:xfrm flipH="1" flipV="1">
            <a:off x="11841480" y="107953"/>
            <a:ext cx="60960" cy="4571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ecision 8"/>
          <p:cNvSpPr/>
          <p:nvPr/>
        </p:nvSpPr>
        <p:spPr>
          <a:xfrm>
            <a:off x="4312919" y="3388496"/>
            <a:ext cx="2667000" cy="16004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Role selection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3033" y="3988648"/>
            <a:ext cx="169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Login Page</a:t>
            </a:r>
            <a:endParaRPr lang="en-IN" sz="2000" b="1" dirty="0"/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732832" y="4188703"/>
            <a:ext cx="158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6979919" y="4188703"/>
            <a:ext cx="1580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96200" y="3116580"/>
            <a:ext cx="863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96199" y="5401736"/>
            <a:ext cx="863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696199" y="3116580"/>
            <a:ext cx="1" cy="2285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3033" y="1981200"/>
            <a:ext cx="303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Architecture Diagram :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1005781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935</TotalTime>
  <Words>374</Words>
  <Application>Microsoft Office PowerPoint</Application>
  <PresentationFormat>Custom</PresentationFormat>
  <Paragraphs>145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Theme2</vt:lpstr>
      <vt:lpstr>STUDENT ACADEMIC UPDATE SYSTEM</vt:lpstr>
      <vt:lpstr>Student Academic Update System</vt:lpstr>
      <vt:lpstr>Slide 3</vt:lpstr>
      <vt:lpstr>1.Objective:</vt:lpstr>
      <vt:lpstr>2.System Analysis :</vt:lpstr>
      <vt:lpstr>Slide 6</vt:lpstr>
      <vt:lpstr>3.Novelty of the Project :</vt:lpstr>
      <vt:lpstr>4.System Requirement :</vt:lpstr>
      <vt:lpstr>5. System Design :</vt:lpstr>
      <vt:lpstr>Slide 10</vt:lpstr>
      <vt:lpstr>Slide 11</vt:lpstr>
      <vt:lpstr>Slide 12</vt:lpstr>
      <vt:lpstr>Thank you ;)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PROJECT ASSISTANT APPLICATION</dc:title>
  <dc:creator>ELCOT</dc:creator>
  <cp:lastModifiedBy>Windows User</cp:lastModifiedBy>
  <cp:revision>88</cp:revision>
  <dcterms:created xsi:type="dcterms:W3CDTF">2022-08-17T14:07:42Z</dcterms:created>
  <dcterms:modified xsi:type="dcterms:W3CDTF">2022-08-22T02:08:58Z</dcterms:modified>
</cp:coreProperties>
</file>