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56" r:id="rId5"/>
    <p:sldId id="274" r:id="rId6"/>
    <p:sldId id="257" r:id="rId7"/>
    <p:sldId id="265" r:id="rId8"/>
    <p:sldId id="269"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137"/>
    <a:srgbClr val="2523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9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presProps" Target="pres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theme" Target="theme/theme1.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2982E9-D69B-4808-A26C-1BC9F62E2501}"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F3875A-674D-4DE2-AC11-58FAC1CE8F8F}" type="slidenum">
              <a:rPr lang="en-US" smtClean="0"/>
              <a:t>‹#›</a:t>
            </a:fld>
            <a:endParaRPr lang="en-US"/>
          </a:p>
        </p:txBody>
      </p:sp>
    </p:spTree>
    <p:extLst>
      <p:ext uri="{BB962C8B-B14F-4D97-AF65-F5344CB8AC3E}">
        <p14:creationId xmlns:p14="http://schemas.microsoft.com/office/powerpoint/2010/main" val="2100445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8CAB37-1E88-4708-A532-D75EB2177FB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descr="PowerPoint logo">
            <a:extLst>
              <a:ext uri="{FF2B5EF4-FFF2-40B4-BE49-F238E27FC236}">
                <a16:creationId xmlns:a16="http://schemas.microsoft.com/office/drawing/2014/main" id="{A11B18B3-9881-4CAC-89A9-F3B8175309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9487709" y="5573935"/>
            <a:ext cx="2043316" cy="679645"/>
          </a:xfrm>
          <a:prstGeom prst="rect">
            <a:avLst/>
          </a:prstGeom>
        </p:spPr>
      </p:pic>
      <p:cxnSp>
        <p:nvCxnSpPr>
          <p:cNvPr id="9" name="Straight Connector 8">
            <a:extLst>
              <a:ext uri="{FF2B5EF4-FFF2-40B4-BE49-F238E27FC236}">
                <a16:creationId xmlns:a16="http://schemas.microsoft.com/office/drawing/2014/main" id="{66961839-10F7-4B26-97D8-3B09045F4074}"/>
              </a:ext>
              <a:ext uri="{C183D7F6-B498-43B3-948B-1728B52AA6E4}">
                <adec:decorative xmlns:adec="http://schemas.microsoft.com/office/drawing/2017/decorative" val="1"/>
              </a:ext>
            </a:extLst>
          </p:cNvPr>
          <p:cNvCxnSpPr>
            <a:cxnSpLocks/>
          </p:cNvCxnSpPr>
          <p:nvPr userDrawn="1"/>
        </p:nvCxnSpPr>
        <p:spPr>
          <a:xfrm>
            <a:off x="556427" y="4486359"/>
            <a:ext cx="830317"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2897E7F-9714-44E5-993E-DBF4230C6963}"/>
              </a:ext>
            </a:extLst>
          </p:cNvPr>
          <p:cNvSpPr>
            <a:spLocks noGrp="1"/>
          </p:cNvSpPr>
          <p:nvPr>
            <p:ph type="ctrTitle"/>
          </p:nvPr>
        </p:nvSpPr>
        <p:spPr>
          <a:xfrm>
            <a:off x="442124" y="3083859"/>
            <a:ext cx="10974598" cy="1513164"/>
          </a:xfrm>
        </p:spPr>
        <p:txBody>
          <a:bodyPr vert="horz" lIns="91440" tIns="45720" rIns="91440" bIns="45720" rtlCol="0" anchor="ctr" anchorCtr="0">
            <a:normAutofit/>
          </a:bodyPr>
          <a:lstStyle>
            <a:lvl1pPr>
              <a:defRPr lang="en-US" sz="4400" b="0">
                <a:ea typeface="Segoe UI Black" panose="020B0A02040204020203" pitchFamily="34" charset="0"/>
                <a:cs typeface="Segoe UI Black" panose="020B0A02040204020203" pitchFamily="34" charset="0"/>
              </a:defRPr>
            </a:lvl1pPr>
          </a:lstStyle>
          <a:p>
            <a:pPr marL="0" lvl="0"/>
            <a:r>
              <a:rPr lang="en-US"/>
              <a:t>Click to edit Master title style</a:t>
            </a:r>
          </a:p>
        </p:txBody>
      </p:sp>
      <p:sp>
        <p:nvSpPr>
          <p:cNvPr id="3" name="Subtitle 2">
            <a:extLst>
              <a:ext uri="{FF2B5EF4-FFF2-40B4-BE49-F238E27FC236}">
                <a16:creationId xmlns:a16="http://schemas.microsoft.com/office/drawing/2014/main" id="{FC7F7019-E7BE-4EF2-AE25-147C9EB6E3AD}"/>
              </a:ext>
            </a:extLst>
          </p:cNvPr>
          <p:cNvSpPr>
            <a:spLocks noGrp="1"/>
          </p:cNvSpPr>
          <p:nvPr>
            <p:ph type="subTitle" idx="1"/>
          </p:nvPr>
        </p:nvSpPr>
        <p:spPr>
          <a:xfrm>
            <a:off x="556427" y="4746054"/>
            <a:ext cx="6579479" cy="1253469"/>
          </a:xfrm>
        </p:spPr>
        <p:txBody>
          <a:bodyPr vert="horz" lIns="91440" tIns="45720" rIns="91440" bIns="45720" rtlCol="0">
            <a:noAutofit/>
          </a:bodyPr>
          <a:lstStyle>
            <a:lvl1pPr marL="0" indent="0">
              <a:buNone/>
              <a:defRPr lang="en-US" sz="2200" b="1">
                <a:solidFill>
                  <a:schemeClr val="bg1"/>
                </a:solidFill>
              </a:defRPr>
            </a:lvl1pPr>
          </a:lstStyle>
          <a:p>
            <a:pPr marL="228600" lvl="0" indent="-228600">
              <a:lnSpc>
                <a:spcPct val="100000"/>
              </a:lnSpc>
              <a:spcAft>
                <a:spcPts val="1200"/>
              </a:spcAft>
            </a:pPr>
            <a:r>
              <a:rPr lang="en-US"/>
              <a:t>Click to edit Master subtitle style</a:t>
            </a:r>
            <a:endParaRPr lang="en-US" dirty="0"/>
          </a:p>
        </p:txBody>
      </p:sp>
    </p:spTree>
    <p:extLst>
      <p:ext uri="{BB962C8B-B14F-4D97-AF65-F5344CB8AC3E}">
        <p14:creationId xmlns:p14="http://schemas.microsoft.com/office/powerpoint/2010/main" val="213039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C314C-387C-4945-A19D-3B87791BA2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C3BE1D-B9D6-4253-B297-6E1D1831D3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456AE-EFB4-48B9-B590-443B6AC1480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727FEF9-F08B-4826-9DD0-63FA658A78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960E9F-2C2A-48BA-B6BF-563F870F4855}"/>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279867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AEA5-CF5B-46EC-AFCD-A1666F7A54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9433B-22CF-4853-8DBF-691E749AB2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E0E8C-901D-425E-8AA7-D1BD6A0A01B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43AFA12-E129-4E79-BFA1-62D435AD3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0FACBF-8BF8-4D7A-9998-28CF5ED5D32B}"/>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269026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0F17FC-DE49-4934-B430-4C90474614F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A32B5B-6A1B-4AEE-BE18-97E2FB027B54}"/>
              </a:ext>
            </a:extLst>
          </p:cNvPr>
          <p:cNvSpPr>
            <a:spLocks noGrp="1"/>
          </p:cNvSpPr>
          <p:nvPr>
            <p:ph type="title"/>
          </p:nvPr>
        </p:nvSpPr>
        <p:spPr>
          <a:xfrm>
            <a:off x="511008" y="528137"/>
            <a:ext cx="9274676" cy="1172326"/>
          </a:xfrm>
        </p:spPr>
        <p:txBody>
          <a:bodyPr vert="horz" lIns="91440" tIns="45720" rIns="91440" bIns="45720" rtlCol="0" anchor="ctr" anchorCtr="0">
            <a:normAutofit/>
          </a:bodyPr>
          <a:lstStyle>
            <a:lvl1pPr>
              <a:defRPr lang="en-US" sz="4400"/>
            </a:lvl1pPr>
          </a:lstStyle>
          <a:p>
            <a:pPr marL="0" lvl="0"/>
            <a:r>
              <a:rPr lang="en-US"/>
              <a:t>Click to edit Master title style</a:t>
            </a:r>
            <a:endParaRPr lang="en-US" dirty="0"/>
          </a:p>
        </p:txBody>
      </p:sp>
      <p:sp>
        <p:nvSpPr>
          <p:cNvPr id="3" name="Text Placeholder 2">
            <a:extLst>
              <a:ext uri="{FF2B5EF4-FFF2-40B4-BE49-F238E27FC236}">
                <a16:creationId xmlns:a16="http://schemas.microsoft.com/office/drawing/2014/main" id="{BE82F367-9A62-40CE-A7F4-639F03D2E1CE}"/>
              </a:ext>
            </a:extLst>
          </p:cNvPr>
          <p:cNvSpPr>
            <a:spLocks noGrp="1"/>
          </p:cNvSpPr>
          <p:nvPr>
            <p:ph type="body" idx="1"/>
          </p:nvPr>
        </p:nvSpPr>
        <p:spPr>
          <a:xfrm>
            <a:off x="511008" y="1717926"/>
            <a:ext cx="9274676" cy="510674"/>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1390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BBF-B898-4624-B87C-C9C27F49D9E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5CA9F520-0160-42BB-B5EB-28655875459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701A3B6F-84CB-4C28-9DCE-EAEAE48962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C62515-3D0D-4553-8E2C-85E88BDCD5ED}"/>
              </a:ext>
            </a:extLst>
          </p:cNvPr>
          <p:cNvSpPr>
            <a:spLocks noGrp="1"/>
          </p:cNvSpPr>
          <p:nvPr>
            <p:ph type="sldNum" sz="quarter" idx="12"/>
          </p:nvPr>
        </p:nvSpPr>
        <p:spPr/>
        <p:txBody>
          <a:bodyPr/>
          <a:lstStyle/>
          <a:p>
            <a:fld id="{3342767F-C36F-43F3-A3EC-D3C6B44B9C04}" type="slidenum">
              <a:rPr lang="en-US" smtClean="0"/>
              <a:t>‹#›</a:t>
            </a:fld>
            <a:endParaRPr lang="en-US" dirty="0"/>
          </a:p>
        </p:txBody>
      </p:sp>
      <p:sp>
        <p:nvSpPr>
          <p:cNvPr id="9" name="Content Placeholder 8">
            <a:extLst>
              <a:ext uri="{FF2B5EF4-FFF2-40B4-BE49-F238E27FC236}">
                <a16:creationId xmlns:a16="http://schemas.microsoft.com/office/drawing/2014/main" id="{41AE5E0F-98A9-4F28-ADEB-A5575BAFF895}"/>
              </a:ext>
            </a:extLst>
          </p:cNvPr>
          <p:cNvSpPr>
            <a:spLocks noGrp="1"/>
          </p:cNvSpPr>
          <p:nvPr>
            <p:ph sz="quarter" idx="13"/>
          </p:nvPr>
        </p:nvSpPr>
        <p:spPr>
          <a:xfrm>
            <a:off x="838200" y="2122488"/>
            <a:ext cx="5132614" cy="4083050"/>
          </a:xfrm>
        </p:spPr>
        <p:txBody>
          <a:bodyPr>
            <a:noAutofit/>
          </a:bodyPr>
          <a:lstStyle>
            <a:lvl1pPr marL="0" indent="0">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8">
            <a:extLst>
              <a:ext uri="{FF2B5EF4-FFF2-40B4-BE49-F238E27FC236}">
                <a16:creationId xmlns:a16="http://schemas.microsoft.com/office/drawing/2014/main" id="{F9A8B0E0-E07A-49F7-B25F-4B478FADB3A8}"/>
              </a:ext>
            </a:extLst>
          </p:cNvPr>
          <p:cNvSpPr>
            <a:spLocks noGrp="1"/>
          </p:cNvSpPr>
          <p:nvPr>
            <p:ph sz="quarter" idx="14"/>
          </p:nvPr>
        </p:nvSpPr>
        <p:spPr>
          <a:xfrm>
            <a:off x="6221186" y="2122488"/>
            <a:ext cx="5132614" cy="4083050"/>
          </a:xfrm>
        </p:spPr>
        <p:txBody>
          <a:bodyPr>
            <a:noAutofit/>
          </a:bodyPr>
          <a:lstStyle>
            <a:lvl1pPr marL="0" indent="0">
              <a:buFont typeface="Segoe UI" panose="020B0502040204020203" pitchFamily="34" charset="0"/>
              <a:buChar char=" "/>
              <a:defRPr sz="1800" b="1">
                <a:solidFill>
                  <a:schemeClr val="accent1"/>
                </a:solidFill>
              </a:defRPr>
            </a:lvl1pPr>
            <a:lvl2pPr marL="65088" indent="-65088">
              <a:lnSpc>
                <a:spcPct val="150000"/>
              </a:lnSpc>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4920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BBF-B898-4624-B87C-C9C27F49D9E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5CA9F520-0160-42BB-B5EB-28655875459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701A3B6F-84CB-4C28-9DCE-EAEAE48962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C62515-3D0D-4553-8E2C-85E88BDCD5ED}"/>
              </a:ext>
            </a:extLst>
          </p:cNvPr>
          <p:cNvSpPr>
            <a:spLocks noGrp="1"/>
          </p:cNvSpPr>
          <p:nvPr>
            <p:ph type="sldNum" sz="quarter" idx="12"/>
          </p:nvPr>
        </p:nvSpPr>
        <p:spPr/>
        <p:txBody>
          <a:bodyPr/>
          <a:lstStyle/>
          <a:p>
            <a:fld id="{3342767F-C36F-43F3-A3EC-D3C6B44B9C04}" type="slidenum">
              <a:rPr lang="en-US" smtClean="0"/>
              <a:t>‹#›</a:t>
            </a:fld>
            <a:endParaRPr lang="en-US" dirty="0"/>
          </a:p>
        </p:txBody>
      </p:sp>
      <p:sp>
        <p:nvSpPr>
          <p:cNvPr id="9" name="Content Placeholder 8">
            <a:extLst>
              <a:ext uri="{FF2B5EF4-FFF2-40B4-BE49-F238E27FC236}">
                <a16:creationId xmlns:a16="http://schemas.microsoft.com/office/drawing/2014/main" id="{41AE5E0F-98A9-4F28-ADEB-A5575BAFF895}"/>
              </a:ext>
            </a:extLst>
          </p:cNvPr>
          <p:cNvSpPr>
            <a:spLocks noGrp="1"/>
          </p:cNvSpPr>
          <p:nvPr>
            <p:ph sz="quarter" idx="13"/>
          </p:nvPr>
        </p:nvSpPr>
        <p:spPr>
          <a:xfrm>
            <a:off x="838200"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8">
            <a:extLst>
              <a:ext uri="{FF2B5EF4-FFF2-40B4-BE49-F238E27FC236}">
                <a16:creationId xmlns:a16="http://schemas.microsoft.com/office/drawing/2014/main" id="{8C66BE67-91A6-49CD-A166-4EFD27D36C0D}"/>
              </a:ext>
            </a:extLst>
          </p:cNvPr>
          <p:cNvSpPr>
            <a:spLocks noGrp="1"/>
          </p:cNvSpPr>
          <p:nvPr>
            <p:ph sz="quarter" idx="14"/>
          </p:nvPr>
        </p:nvSpPr>
        <p:spPr>
          <a:xfrm>
            <a:off x="4370669"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8">
            <a:extLst>
              <a:ext uri="{FF2B5EF4-FFF2-40B4-BE49-F238E27FC236}">
                <a16:creationId xmlns:a16="http://schemas.microsoft.com/office/drawing/2014/main" id="{9A73E789-A47B-493F-BD60-32422000C6B6}"/>
              </a:ext>
            </a:extLst>
          </p:cNvPr>
          <p:cNvSpPr>
            <a:spLocks noGrp="1"/>
          </p:cNvSpPr>
          <p:nvPr>
            <p:ph sz="quarter" idx="15"/>
          </p:nvPr>
        </p:nvSpPr>
        <p:spPr>
          <a:xfrm>
            <a:off x="7903139"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BFC78D6D-D6FA-4ABF-8565-3BFF1B362A45}"/>
              </a:ext>
            </a:extLst>
          </p:cNvPr>
          <p:cNvCxnSpPr/>
          <p:nvPr userDrawn="1"/>
        </p:nvCxnSpPr>
        <p:spPr>
          <a:xfrm>
            <a:off x="4335277" y="2122488"/>
            <a:ext cx="0" cy="40830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B95B52-D4CC-44EE-9F94-F106A8238740}"/>
              </a:ext>
            </a:extLst>
          </p:cNvPr>
          <p:cNvCxnSpPr/>
          <p:nvPr userDrawn="1"/>
        </p:nvCxnSpPr>
        <p:spPr>
          <a:xfrm>
            <a:off x="7866780" y="2122488"/>
            <a:ext cx="0" cy="40830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88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6D1ED74-0D66-49A5-B190-A7DE0E67A6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47"/>
            <a:ext cx="12192000" cy="3167063"/>
          </a:xfrm>
          <a:prstGeom prst="rect">
            <a:avLst/>
          </a:prstGeom>
        </p:spPr>
      </p:pic>
      <p:sp>
        <p:nvSpPr>
          <p:cNvPr id="18" name="Oval 17">
            <a:extLst>
              <a:ext uri="{FF2B5EF4-FFF2-40B4-BE49-F238E27FC236}">
                <a16:creationId xmlns:a16="http://schemas.microsoft.com/office/drawing/2014/main" id="{0B519A99-FF44-472F-B22E-5F86CEAB9C59}"/>
              </a:ext>
            </a:extLst>
          </p:cNvPr>
          <p:cNvSpPr/>
          <p:nvPr userDrawn="1"/>
        </p:nvSpPr>
        <p:spPr>
          <a:xfrm>
            <a:off x="4693237" y="1847294"/>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9EC5AF5-F2E8-491C-BA10-ABF9E30E73D8}"/>
              </a:ext>
            </a:extLst>
          </p:cNvPr>
          <p:cNvSpPr/>
          <p:nvPr userDrawn="1"/>
        </p:nvSpPr>
        <p:spPr>
          <a:xfrm>
            <a:off x="8513368" y="1847294"/>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1915790-803C-4DD9-87FC-7880EE0EAC52}"/>
              </a:ext>
            </a:extLst>
          </p:cNvPr>
          <p:cNvSpPr/>
          <p:nvPr userDrawn="1"/>
        </p:nvSpPr>
        <p:spPr>
          <a:xfrm>
            <a:off x="910053" y="1892626"/>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5DE42C05-3195-4529-840F-8A6EADA6AAD9}"/>
              </a:ext>
            </a:extLst>
          </p:cNvPr>
          <p:cNvSpPr>
            <a:spLocks noGrp="1"/>
          </p:cNvSpPr>
          <p:nvPr>
            <p:ph sz="half" idx="2"/>
          </p:nvPr>
        </p:nvSpPr>
        <p:spPr>
          <a:xfrm>
            <a:off x="702129"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Click to edit Master text styles</a:t>
            </a:r>
          </a:p>
          <a:p>
            <a:pPr lvl="1"/>
            <a:r>
              <a:rPr lang="en-US"/>
              <a:t>Second level</a:t>
            </a:r>
          </a:p>
        </p:txBody>
      </p:sp>
      <p:sp>
        <p:nvSpPr>
          <p:cNvPr id="21" name="Rectangle 20">
            <a:extLst>
              <a:ext uri="{FF2B5EF4-FFF2-40B4-BE49-F238E27FC236}">
                <a16:creationId xmlns:a16="http://schemas.microsoft.com/office/drawing/2014/main" id="{8831B9BD-554C-40FA-8C90-F818F61C4557}"/>
              </a:ext>
            </a:extLst>
          </p:cNvPr>
          <p:cNvSpPr/>
          <p:nvPr userDrawn="1"/>
        </p:nvSpPr>
        <p:spPr>
          <a:xfrm>
            <a:off x="8892073"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a:extLst>
              <a:ext uri="{FF2B5EF4-FFF2-40B4-BE49-F238E27FC236}">
                <a16:creationId xmlns:a16="http://schemas.microsoft.com/office/drawing/2014/main" id="{1ED3FE72-F542-4BD9-81A4-FB9FDE700A2A}"/>
              </a:ext>
            </a:extLst>
          </p:cNvPr>
          <p:cNvSpPr/>
          <p:nvPr userDrawn="1"/>
        </p:nvSpPr>
        <p:spPr>
          <a:xfrm>
            <a:off x="5071942"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a:extLst>
              <a:ext uri="{FF2B5EF4-FFF2-40B4-BE49-F238E27FC236}">
                <a16:creationId xmlns:a16="http://schemas.microsoft.com/office/drawing/2014/main" id="{AF9C24C6-88D8-4D3F-AFDC-A6C9E2922736}"/>
              </a:ext>
            </a:extLst>
          </p:cNvPr>
          <p:cNvSpPr/>
          <p:nvPr userDrawn="1"/>
        </p:nvSpPr>
        <p:spPr>
          <a:xfrm>
            <a:off x="1288758"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 Placeholder 2">
            <a:extLst>
              <a:ext uri="{FF2B5EF4-FFF2-40B4-BE49-F238E27FC236}">
                <a16:creationId xmlns:a16="http://schemas.microsoft.com/office/drawing/2014/main" id="{A499F6D5-2ED8-4FD9-B5B2-9093B4C101F0}"/>
              </a:ext>
            </a:extLst>
          </p:cNvPr>
          <p:cNvSpPr>
            <a:spLocks noGrp="1"/>
          </p:cNvSpPr>
          <p:nvPr>
            <p:ph type="body" idx="1"/>
          </p:nvPr>
        </p:nvSpPr>
        <p:spPr>
          <a:xfrm>
            <a:off x="1287386" y="4298200"/>
            <a:ext cx="1877308" cy="358025"/>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Click to edit Master text styles</a:t>
            </a:r>
          </a:p>
        </p:txBody>
      </p:sp>
      <p:sp>
        <p:nvSpPr>
          <p:cNvPr id="5" name="Text Placeholder 4">
            <a:extLst>
              <a:ext uri="{FF2B5EF4-FFF2-40B4-BE49-F238E27FC236}">
                <a16:creationId xmlns:a16="http://schemas.microsoft.com/office/drawing/2014/main" id="{D3BA39E9-D45A-443C-A58B-17D0B5D5CF9E}"/>
              </a:ext>
            </a:extLst>
          </p:cNvPr>
          <p:cNvSpPr>
            <a:spLocks noGrp="1"/>
          </p:cNvSpPr>
          <p:nvPr>
            <p:ph type="body" sz="quarter" idx="3"/>
          </p:nvPr>
        </p:nvSpPr>
        <p:spPr>
          <a:xfrm>
            <a:off x="5071942" y="4298200"/>
            <a:ext cx="1912883" cy="358025"/>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Click to edit Master text styles</a:t>
            </a:r>
          </a:p>
        </p:txBody>
      </p:sp>
      <p:sp>
        <p:nvSpPr>
          <p:cNvPr id="15" name="Text Placeholder 4">
            <a:extLst>
              <a:ext uri="{FF2B5EF4-FFF2-40B4-BE49-F238E27FC236}">
                <a16:creationId xmlns:a16="http://schemas.microsoft.com/office/drawing/2014/main" id="{D42B0D44-387D-4C24-B5F0-F47FD12154F4}"/>
              </a:ext>
            </a:extLst>
          </p:cNvPr>
          <p:cNvSpPr>
            <a:spLocks noGrp="1"/>
          </p:cNvSpPr>
          <p:nvPr>
            <p:ph type="body" sz="quarter" idx="11"/>
          </p:nvPr>
        </p:nvSpPr>
        <p:spPr>
          <a:xfrm>
            <a:off x="8892073" y="4264288"/>
            <a:ext cx="1912883" cy="422012"/>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Click to edit Master text styles</a:t>
            </a:r>
          </a:p>
        </p:txBody>
      </p:sp>
      <p:sp>
        <p:nvSpPr>
          <p:cNvPr id="24" name="Content Placeholder 3">
            <a:extLst>
              <a:ext uri="{FF2B5EF4-FFF2-40B4-BE49-F238E27FC236}">
                <a16:creationId xmlns:a16="http://schemas.microsoft.com/office/drawing/2014/main" id="{9F3ACD07-A1A8-4C77-9A5E-A152399BF1AC}"/>
              </a:ext>
            </a:extLst>
          </p:cNvPr>
          <p:cNvSpPr>
            <a:spLocks noGrp="1"/>
          </p:cNvSpPr>
          <p:nvPr>
            <p:ph sz="half" idx="12"/>
          </p:nvPr>
        </p:nvSpPr>
        <p:spPr>
          <a:xfrm>
            <a:off x="4509826"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Click to edit Master text styles</a:t>
            </a:r>
          </a:p>
          <a:p>
            <a:pPr lvl="1"/>
            <a:r>
              <a:rPr lang="en-US"/>
              <a:t>Second level</a:t>
            </a:r>
          </a:p>
        </p:txBody>
      </p:sp>
      <p:sp>
        <p:nvSpPr>
          <p:cNvPr id="25" name="Content Placeholder 3">
            <a:extLst>
              <a:ext uri="{FF2B5EF4-FFF2-40B4-BE49-F238E27FC236}">
                <a16:creationId xmlns:a16="http://schemas.microsoft.com/office/drawing/2014/main" id="{35A00728-0390-449B-A9C3-B2E70E7B87FD}"/>
              </a:ext>
            </a:extLst>
          </p:cNvPr>
          <p:cNvSpPr>
            <a:spLocks noGrp="1"/>
          </p:cNvSpPr>
          <p:nvPr>
            <p:ph sz="half" idx="13"/>
          </p:nvPr>
        </p:nvSpPr>
        <p:spPr>
          <a:xfrm>
            <a:off x="8329957"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Click to edit Master text styles</a:t>
            </a:r>
          </a:p>
          <a:p>
            <a:pPr lvl="1"/>
            <a:r>
              <a:rPr lang="en-US"/>
              <a:t>Second level</a:t>
            </a:r>
          </a:p>
        </p:txBody>
      </p:sp>
      <p:sp>
        <p:nvSpPr>
          <p:cNvPr id="27" name="Title 26">
            <a:extLst>
              <a:ext uri="{FF2B5EF4-FFF2-40B4-BE49-F238E27FC236}">
                <a16:creationId xmlns:a16="http://schemas.microsoft.com/office/drawing/2014/main" id="{68A52873-F950-4E21-95F3-B294D0B91084}"/>
              </a:ext>
            </a:extLst>
          </p:cNvPr>
          <p:cNvSpPr>
            <a:spLocks noGrp="1"/>
          </p:cNvSpPr>
          <p:nvPr>
            <p:ph type="title"/>
          </p:nvPr>
        </p:nvSpPr>
        <p:spPr/>
        <p:txBody>
          <a:bodyPr/>
          <a:lstStyle/>
          <a:p>
            <a:r>
              <a:rPr lang="en-US"/>
              <a:t>Click to edit Master title style</a:t>
            </a:r>
          </a:p>
        </p:txBody>
      </p:sp>
      <p:sp>
        <p:nvSpPr>
          <p:cNvPr id="31" name="Picture Placeholder 30">
            <a:extLst>
              <a:ext uri="{FF2B5EF4-FFF2-40B4-BE49-F238E27FC236}">
                <a16:creationId xmlns:a16="http://schemas.microsoft.com/office/drawing/2014/main" id="{19C60224-04AE-4754-B02D-77F7807365BC}"/>
              </a:ext>
            </a:extLst>
          </p:cNvPr>
          <p:cNvSpPr>
            <a:spLocks noGrp="1"/>
          </p:cNvSpPr>
          <p:nvPr>
            <p:ph type="pic" sz="quarter" idx="14"/>
          </p:nvPr>
        </p:nvSpPr>
        <p:spPr>
          <a:xfrm>
            <a:off x="1287518" y="2106669"/>
            <a:ext cx="1912828" cy="1912826"/>
          </a:xfrm>
        </p:spPr>
        <p:txBody>
          <a:bodyPr/>
          <a:lstStyle/>
          <a:p>
            <a:r>
              <a:rPr lang="en-US"/>
              <a:t>Click icon to add picture</a:t>
            </a:r>
            <a:endParaRPr lang="en-US" dirty="0"/>
          </a:p>
        </p:txBody>
      </p:sp>
      <p:sp>
        <p:nvSpPr>
          <p:cNvPr id="32" name="Picture Placeholder 30">
            <a:extLst>
              <a:ext uri="{FF2B5EF4-FFF2-40B4-BE49-F238E27FC236}">
                <a16:creationId xmlns:a16="http://schemas.microsoft.com/office/drawing/2014/main" id="{0DB3A35F-50DF-4731-9C74-A6E9A24FBFB7}"/>
              </a:ext>
            </a:extLst>
          </p:cNvPr>
          <p:cNvSpPr>
            <a:spLocks noGrp="1"/>
          </p:cNvSpPr>
          <p:nvPr>
            <p:ph type="pic" sz="quarter" idx="15"/>
          </p:nvPr>
        </p:nvSpPr>
        <p:spPr>
          <a:xfrm>
            <a:off x="5071997" y="2106669"/>
            <a:ext cx="1912828" cy="1912826"/>
          </a:xfrm>
        </p:spPr>
        <p:txBody>
          <a:bodyPr/>
          <a:lstStyle/>
          <a:p>
            <a:r>
              <a:rPr lang="en-US"/>
              <a:t>Click icon to add picture</a:t>
            </a:r>
            <a:endParaRPr lang="en-US" dirty="0"/>
          </a:p>
        </p:txBody>
      </p:sp>
      <p:sp>
        <p:nvSpPr>
          <p:cNvPr id="33" name="Picture Placeholder 30">
            <a:extLst>
              <a:ext uri="{FF2B5EF4-FFF2-40B4-BE49-F238E27FC236}">
                <a16:creationId xmlns:a16="http://schemas.microsoft.com/office/drawing/2014/main" id="{90215D81-6F8E-4563-B187-421039C2AC22}"/>
              </a:ext>
            </a:extLst>
          </p:cNvPr>
          <p:cNvSpPr>
            <a:spLocks noGrp="1"/>
          </p:cNvSpPr>
          <p:nvPr>
            <p:ph type="pic" sz="quarter" idx="16"/>
          </p:nvPr>
        </p:nvSpPr>
        <p:spPr>
          <a:xfrm>
            <a:off x="8892128" y="2106669"/>
            <a:ext cx="1912828" cy="1912826"/>
          </a:xfrm>
        </p:spPr>
        <p:txBody>
          <a:bodyPr/>
          <a:lstStyle/>
          <a:p>
            <a:r>
              <a:rPr lang="en-US"/>
              <a:t>Click icon to add picture</a:t>
            </a:r>
            <a:endParaRPr lang="en-US" dirty="0"/>
          </a:p>
        </p:txBody>
      </p:sp>
      <p:sp>
        <p:nvSpPr>
          <p:cNvPr id="34" name="Rectangle 33">
            <a:extLst>
              <a:ext uri="{FF2B5EF4-FFF2-40B4-BE49-F238E27FC236}">
                <a16:creationId xmlns:a16="http://schemas.microsoft.com/office/drawing/2014/main" id="{860F1F5E-0F8E-4292-A2C4-57224605234E}"/>
              </a:ext>
            </a:extLst>
          </p:cNvPr>
          <p:cNvSpPr/>
          <p:nvPr userDrawn="1"/>
        </p:nvSpPr>
        <p:spPr>
          <a:xfrm>
            <a:off x="571460" y="1052623"/>
            <a:ext cx="563526" cy="6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676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5456-20FC-48A7-BE67-71488B45A6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DB51B5-1DF3-41CD-A957-E9A05361AFC4}"/>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1500CD5D-2F5B-4547-8B71-EF4448AB4F8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A621205-E349-470A-A959-45D60D2017B1}"/>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94999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B6D9F9-5A76-47FC-B76A-79DF99E98B5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A946DF5-B260-48EA-A562-51A920C2B1D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132BD4-E04A-4497-8494-72AA7909C446}"/>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372840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7EEF-0759-477E-AA5C-EB9060CEB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3F86D4-5180-4D02-9937-52B7F61EF4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84DC1-0189-44BD-9FB8-DF70AE92417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FC24F59F-8F03-4A4D-8859-9298A260C6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3CA1F9-A38C-468E-ACB7-25764D97F87C}"/>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122413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F4D1852-0B32-43A2-AF32-062E9EC37555}"/>
              </a:ext>
              <a:ext uri="{C183D7F6-B498-43B3-948B-1728B52AA6E4}">
                <adec:decorative xmlns:adec="http://schemas.microsoft.com/office/drawing/2017/decorative" val="1"/>
              </a:ext>
            </a:extLst>
          </p:cNvPr>
          <p:cNvGrpSpPr/>
          <p:nvPr userDrawn="1"/>
        </p:nvGrpSpPr>
        <p:grpSpPr>
          <a:xfrm>
            <a:off x="0" y="4547"/>
            <a:ext cx="12192000" cy="3316716"/>
            <a:chOff x="0" y="4547"/>
            <a:chExt cx="12192000" cy="3316716"/>
          </a:xfrm>
        </p:grpSpPr>
        <p:pic>
          <p:nvPicPr>
            <p:cNvPr id="8" name="Picture 7">
              <a:extLst>
                <a:ext uri="{FF2B5EF4-FFF2-40B4-BE49-F238E27FC236}">
                  <a16:creationId xmlns:a16="http://schemas.microsoft.com/office/drawing/2014/main" id="{1287464D-F58B-492E-A7E1-17EC8F31060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4547"/>
              <a:ext cx="12192000" cy="3167063"/>
            </a:xfrm>
            <a:prstGeom prst="rect">
              <a:avLst/>
            </a:prstGeom>
          </p:spPr>
        </p:pic>
        <p:sp>
          <p:nvSpPr>
            <p:cNvPr id="9" name="Rectangle 8">
              <a:extLst>
                <a:ext uri="{FF2B5EF4-FFF2-40B4-BE49-F238E27FC236}">
                  <a16:creationId xmlns:a16="http://schemas.microsoft.com/office/drawing/2014/main" id="{AD0FA97E-93E9-45A9-967A-DD905690C756}"/>
                </a:ext>
              </a:extLst>
            </p:cNvPr>
            <p:cNvSpPr/>
            <p:nvPr/>
          </p:nvSpPr>
          <p:spPr>
            <a:xfrm>
              <a:off x="0" y="1892300"/>
              <a:ext cx="12192000" cy="1428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a:extLst>
              <a:ext uri="{FF2B5EF4-FFF2-40B4-BE49-F238E27FC236}">
                <a16:creationId xmlns:a16="http://schemas.microsoft.com/office/drawing/2014/main" id="{71C049FA-04F3-4E83-A400-653730E5EA41}"/>
              </a:ext>
              <a:ext uri="{C183D7F6-B498-43B3-948B-1728B52AA6E4}">
                <adec:decorative xmlns:adec="http://schemas.microsoft.com/office/drawing/2017/decorative" val="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966200" y="1"/>
            <a:ext cx="3225800" cy="2799040"/>
          </a:xfrm>
          <a:prstGeom prst="rect">
            <a:avLst/>
          </a:prstGeom>
        </p:spPr>
      </p:pic>
      <p:sp>
        <p:nvSpPr>
          <p:cNvPr id="2" name="Title Placeholder 1">
            <a:extLst>
              <a:ext uri="{FF2B5EF4-FFF2-40B4-BE49-F238E27FC236}">
                <a16:creationId xmlns:a16="http://schemas.microsoft.com/office/drawing/2014/main" id="{A165AE06-C1A4-479D-961E-89F2BE937E6A}"/>
              </a:ext>
            </a:extLst>
          </p:cNvPr>
          <p:cNvSpPr>
            <a:spLocks noGrp="1"/>
          </p:cNvSpPr>
          <p:nvPr>
            <p:ph type="title"/>
          </p:nvPr>
        </p:nvSpPr>
        <p:spPr>
          <a:xfrm>
            <a:off x="458872" y="365125"/>
            <a:ext cx="10750550" cy="777875"/>
          </a:xfrm>
          <a:prstGeom prst="rect">
            <a:avLst/>
          </a:prstGeom>
        </p:spPr>
        <p:txBody>
          <a:bodyPr vert="horz" lIns="91440" tIns="45720" rIns="91440" bIns="45720" rtlCol="0" anchor="ctr">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101D420E-5AA3-46FF-924E-C64826528F95}"/>
              </a:ext>
            </a:extLst>
          </p:cNvPr>
          <p:cNvSpPr>
            <a:spLocks noGrp="1"/>
          </p:cNvSpPr>
          <p:nvPr>
            <p:ph type="body" idx="1"/>
          </p:nvPr>
        </p:nvSpPr>
        <p:spPr>
          <a:xfrm>
            <a:off x="838200" y="2051265"/>
            <a:ext cx="10515600" cy="41256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AE446-2533-44B0-A61C-6E26403478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845CCA6-6249-4EEF-8EB6-5880D7FD2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594EE8A-DDD1-41D0-8553-81C0B037F4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2767F-C36F-43F3-A3EC-D3C6B44B9C04}" type="slidenum">
              <a:rPr lang="en-US" smtClean="0"/>
              <a:t>‹#›</a:t>
            </a:fld>
            <a:endParaRPr lang="en-US" dirty="0"/>
          </a:p>
        </p:txBody>
      </p:sp>
      <p:sp>
        <p:nvSpPr>
          <p:cNvPr id="13" name="Rectangle 12">
            <a:extLst>
              <a:ext uri="{FF2B5EF4-FFF2-40B4-BE49-F238E27FC236}">
                <a16:creationId xmlns:a16="http://schemas.microsoft.com/office/drawing/2014/main" id="{BD81BBC1-20E7-4568-BB16-09A7F298515E}"/>
              </a:ext>
            </a:extLst>
          </p:cNvPr>
          <p:cNvSpPr/>
          <p:nvPr userDrawn="1"/>
        </p:nvSpPr>
        <p:spPr>
          <a:xfrm>
            <a:off x="571460" y="1052623"/>
            <a:ext cx="563526" cy="6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3405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lang="en-US" sz="3000" b="1" kern="1200" dirty="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1F38D0-D1DC-424C-A95E-CA9BA32661F3}"/>
              </a:ext>
            </a:extLst>
          </p:cNvPr>
          <p:cNvSpPr>
            <a:spLocks noGrp="1"/>
          </p:cNvSpPr>
          <p:nvPr>
            <p:ph type="ctrTitle"/>
          </p:nvPr>
        </p:nvSpPr>
        <p:spPr>
          <a:xfrm>
            <a:off x="556427" y="3083859"/>
            <a:ext cx="10974598" cy="1513164"/>
          </a:xfrm>
        </p:spPr>
        <p:txBody>
          <a:bodyPr>
            <a:normAutofit/>
          </a:bodyPr>
          <a:lstStyle/>
          <a:p>
            <a:r>
              <a:rPr lang="en-US" sz="6600" b="1" dirty="0"/>
              <a:t>The Hadoop ecosystem </a:t>
            </a:r>
          </a:p>
        </p:txBody>
      </p:sp>
      <p:sp>
        <p:nvSpPr>
          <p:cNvPr id="13" name="Subtitle 12">
            <a:extLst>
              <a:ext uri="{FF2B5EF4-FFF2-40B4-BE49-F238E27FC236}">
                <a16:creationId xmlns:a16="http://schemas.microsoft.com/office/drawing/2014/main" id="{E38BC034-3AAF-43AF-B5D3-540617DEEB1D}"/>
              </a:ext>
            </a:extLst>
          </p:cNvPr>
          <p:cNvSpPr>
            <a:spLocks noGrp="1"/>
          </p:cNvSpPr>
          <p:nvPr>
            <p:ph type="subTitle" idx="1"/>
          </p:nvPr>
        </p:nvSpPr>
        <p:spPr/>
        <p:txBody>
          <a:bodyPr/>
          <a:lstStyle/>
          <a:p>
            <a:r>
              <a:rPr lang="en-US" dirty="0"/>
              <a:t>SIVASUBRAMANIAN E </a:t>
            </a:r>
            <a:br>
              <a:rPr lang="en-US" dirty="0"/>
            </a:br>
            <a:r>
              <a:rPr lang="en-US" dirty="0"/>
              <a:t>MCA ‘A’</a:t>
            </a:r>
          </a:p>
        </p:txBody>
      </p:sp>
    </p:spTree>
    <p:extLst>
      <p:ext uri="{BB962C8B-B14F-4D97-AF65-F5344CB8AC3E}">
        <p14:creationId xmlns:p14="http://schemas.microsoft.com/office/powerpoint/2010/main" val="129246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F3B1-BE02-2805-9392-2DF2B3B2C28F}"/>
              </a:ext>
            </a:extLst>
          </p:cNvPr>
          <p:cNvSpPr>
            <a:spLocks noGrp="1"/>
          </p:cNvSpPr>
          <p:nvPr>
            <p:ph type="title"/>
          </p:nvPr>
        </p:nvSpPr>
        <p:spPr/>
        <p:txBody>
          <a:bodyPr>
            <a:normAutofit/>
          </a:bodyPr>
          <a:lstStyle/>
          <a:p>
            <a:r>
              <a:rPr lang="en-US" sz="4400" dirty="0"/>
              <a:t>Hadoop ecosystem </a:t>
            </a:r>
          </a:p>
        </p:txBody>
      </p:sp>
      <p:sp>
        <p:nvSpPr>
          <p:cNvPr id="3" name="Content Placeholder 2">
            <a:extLst>
              <a:ext uri="{FF2B5EF4-FFF2-40B4-BE49-F238E27FC236}">
                <a16:creationId xmlns:a16="http://schemas.microsoft.com/office/drawing/2014/main" id="{F28188E3-283E-E64E-1E9A-2D5663B784BF}"/>
              </a:ext>
            </a:extLst>
          </p:cNvPr>
          <p:cNvSpPr>
            <a:spLocks noGrp="1"/>
          </p:cNvSpPr>
          <p:nvPr>
            <p:ph idx="1"/>
          </p:nvPr>
        </p:nvSpPr>
        <p:spPr>
          <a:xfrm>
            <a:off x="838200" y="1983751"/>
            <a:ext cx="10515600" cy="4737724"/>
          </a:xfrm>
        </p:spPr>
        <p:txBody>
          <a:bodyPr/>
          <a:lstStyle/>
          <a:p>
            <a:pPr>
              <a:buFont typeface="Wingdings" panose="05000000000000000000" pitchFamily="2" charset="2"/>
              <a:buChar char="v"/>
            </a:pPr>
            <a:endParaRPr lang="en-US" dirty="0"/>
          </a:p>
          <a:p>
            <a:pPr marL="0" indent="0">
              <a:buNone/>
            </a:pPr>
            <a:endParaRPr lang="en-US" sz="2800" b="1" dirty="0">
              <a:solidFill>
                <a:schemeClr val="accent1">
                  <a:lumMod val="75000"/>
                </a:schemeClr>
              </a:solidFill>
              <a:latin typeface="+mj-lt"/>
            </a:endParaRPr>
          </a:p>
          <a:p>
            <a:pPr>
              <a:buFont typeface="Wingdings" panose="05000000000000000000" pitchFamily="2" charset="2"/>
              <a:buChar char="v"/>
            </a:pPr>
            <a:r>
              <a:rPr lang="en-US" sz="2800" dirty="0"/>
              <a:t>Apache Hadoop relative to its implementation of HDFS and the </a:t>
            </a:r>
            <a:r>
              <a:rPr lang="en-US" sz="2800" dirty="0" err="1"/>
              <a:t>MapReduces</a:t>
            </a:r>
            <a:r>
              <a:rPr lang="en-US" sz="2800" dirty="0"/>
              <a:t> </a:t>
            </a:r>
            <a:r>
              <a:rPr lang="en-US" sz="2800" dirty="0" err="1"/>
              <a:t>saradigm</a:t>
            </a:r>
            <a:endParaRPr lang="en-US" dirty="0"/>
          </a:p>
          <a:p>
            <a:pPr>
              <a:buFont typeface="Wingdings" panose="05000000000000000000" pitchFamily="2" charset="2"/>
              <a:buChar char="v"/>
            </a:pPr>
            <a:r>
              <a:rPr lang="en-US" dirty="0" err="1"/>
              <a:t>Hadood’s</a:t>
            </a:r>
            <a:r>
              <a:rPr lang="en-US" dirty="0"/>
              <a:t> popularity has </a:t>
            </a:r>
            <a:r>
              <a:rPr lang="en-US" dirty="0" err="1"/>
              <a:t>spawnod</a:t>
            </a:r>
            <a:r>
              <a:rPr lang="en-US" dirty="0"/>
              <a:t> proprietary and open source to t make Apache Hadoop easier to use and provide </a:t>
            </a:r>
            <a:r>
              <a:rPr lang="en-US" dirty="0" err="1"/>
              <a:t>additoral</a:t>
            </a:r>
            <a:r>
              <a:rPr lang="en-US" dirty="0"/>
              <a:t> functionality and features.</a:t>
            </a:r>
          </a:p>
          <a:p>
            <a:pPr marL="0" indent="0">
              <a:buNone/>
            </a:pPr>
            <a:endParaRPr lang="en-US" dirty="0"/>
          </a:p>
        </p:txBody>
      </p:sp>
      <p:sp>
        <p:nvSpPr>
          <p:cNvPr id="4" name="Slide Number Placeholder 3">
            <a:extLst>
              <a:ext uri="{FF2B5EF4-FFF2-40B4-BE49-F238E27FC236}">
                <a16:creationId xmlns:a16="http://schemas.microsoft.com/office/drawing/2014/main" id="{05DA0415-A9A9-F47E-D4BC-405B6E8333C5}"/>
              </a:ext>
            </a:extLst>
          </p:cNvPr>
          <p:cNvSpPr>
            <a:spLocks noGrp="1"/>
          </p:cNvSpPr>
          <p:nvPr>
            <p:ph type="sldNum" sz="quarter" idx="12"/>
          </p:nvPr>
        </p:nvSpPr>
        <p:spPr/>
        <p:txBody>
          <a:bodyPr/>
          <a:lstStyle/>
          <a:p>
            <a:fld id="{3342767F-C36F-43F3-A3EC-D3C6B44B9C04}" type="slidenum">
              <a:rPr lang="en-US" smtClean="0"/>
              <a:t>2</a:t>
            </a:fld>
            <a:endParaRPr lang="en-US" dirty="0"/>
          </a:p>
        </p:txBody>
      </p:sp>
    </p:spTree>
    <p:extLst>
      <p:ext uri="{BB962C8B-B14F-4D97-AF65-F5344CB8AC3E}">
        <p14:creationId xmlns:p14="http://schemas.microsoft.com/office/powerpoint/2010/main" val="397333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352A35-5F62-482F-905A-D33CDFCF04CD}"/>
              </a:ext>
            </a:extLst>
          </p:cNvPr>
          <p:cNvSpPr>
            <a:spLocks noGrp="1"/>
          </p:cNvSpPr>
          <p:nvPr>
            <p:ph type="title"/>
          </p:nvPr>
        </p:nvSpPr>
        <p:spPr/>
        <p:txBody>
          <a:bodyPr>
            <a:normAutofit fontScale="90000"/>
          </a:bodyPr>
          <a:lstStyle/>
          <a:p>
            <a:r>
              <a:rPr lang="en-US" sz="6600" dirty="0"/>
              <a:t>Introduction </a:t>
            </a:r>
          </a:p>
        </p:txBody>
      </p:sp>
      <p:sp>
        <p:nvSpPr>
          <p:cNvPr id="28" name="Content Placeholder 27">
            <a:extLst>
              <a:ext uri="{FF2B5EF4-FFF2-40B4-BE49-F238E27FC236}">
                <a16:creationId xmlns:a16="http://schemas.microsoft.com/office/drawing/2014/main" id="{B7FCE422-4794-42F2-A60A-4910B4017054}"/>
              </a:ext>
            </a:extLst>
          </p:cNvPr>
          <p:cNvSpPr>
            <a:spLocks noGrp="1"/>
          </p:cNvSpPr>
          <p:nvPr>
            <p:ph sz="quarter" idx="13"/>
          </p:nvPr>
        </p:nvSpPr>
        <p:spPr>
          <a:xfrm>
            <a:off x="787399" y="2122488"/>
            <a:ext cx="10488283" cy="4083050"/>
          </a:xfrm>
        </p:spPr>
        <p:txBody>
          <a:bodyPr anchor="ctr"/>
          <a:lstStyle/>
          <a:p>
            <a:pPr algn="ctr"/>
            <a:endParaRPr lang="en-US" dirty="0"/>
          </a:p>
          <a:p>
            <a:endParaRPr lang="en-US" dirty="0"/>
          </a:p>
        </p:txBody>
      </p:sp>
      <p:sp>
        <p:nvSpPr>
          <p:cNvPr id="4" name="TextBox 3">
            <a:extLst>
              <a:ext uri="{FF2B5EF4-FFF2-40B4-BE49-F238E27FC236}">
                <a16:creationId xmlns:a16="http://schemas.microsoft.com/office/drawing/2014/main" id="{5290DF20-4289-E0D5-FCC5-AE4EB34D5418}"/>
              </a:ext>
            </a:extLst>
          </p:cNvPr>
          <p:cNvSpPr txBox="1"/>
          <p:nvPr/>
        </p:nvSpPr>
        <p:spPr>
          <a:xfrm>
            <a:off x="458872" y="2097567"/>
            <a:ext cx="11380202" cy="2677656"/>
          </a:xfrm>
          <a:prstGeom prst="rect">
            <a:avLst/>
          </a:prstGeom>
          <a:noFill/>
        </p:spPr>
        <p:txBody>
          <a:bodyPr wrap="square" rtlCol="0">
            <a:spAutoFit/>
          </a:bodyPr>
          <a:lstStyle/>
          <a:p>
            <a:pPr marL="342900" indent="-342900">
              <a:buFont typeface="Arial" panose="020B0604020202020204" pitchFamily="34" charset="0"/>
              <a:buChar char="•"/>
            </a:pPr>
            <a:r>
              <a:rPr lang="en-US" sz="2800" b="1" dirty="0">
                <a:solidFill>
                  <a:schemeClr val="accent1">
                    <a:lumMod val="75000"/>
                  </a:schemeClr>
                </a:solidFill>
              </a:rPr>
              <a:t>Hadoop Ecosystem is a platform or a suite which provides various services to solve the big data problems. </a:t>
            </a:r>
          </a:p>
          <a:p>
            <a:pPr marL="342900" indent="-342900">
              <a:buFont typeface="Arial" panose="020B0604020202020204" pitchFamily="34" charset="0"/>
              <a:buChar char="•"/>
            </a:pPr>
            <a:r>
              <a:rPr lang="en-US" sz="2800" b="1" dirty="0">
                <a:solidFill>
                  <a:schemeClr val="accent1">
                    <a:lumMod val="75000"/>
                  </a:schemeClr>
                </a:solidFill>
              </a:rPr>
              <a:t> It includes Apache projects and various commercial tools and solutions.</a:t>
            </a:r>
          </a:p>
          <a:p>
            <a:pPr marL="342900" indent="-342900">
              <a:buFont typeface="Arial" panose="020B0604020202020204" pitchFamily="34" charset="0"/>
              <a:buChar char="•"/>
            </a:pPr>
            <a:r>
              <a:rPr lang="en-US" sz="2800" b="1" dirty="0">
                <a:solidFill>
                  <a:schemeClr val="accent1">
                    <a:lumMod val="75000"/>
                  </a:schemeClr>
                </a:solidFill>
              </a:rPr>
              <a:t>Most of the tools or solutions are used to supplement or support these major elements.</a:t>
            </a:r>
          </a:p>
        </p:txBody>
      </p:sp>
      <p:sp>
        <p:nvSpPr>
          <p:cNvPr id="2" name="Slide Number Placeholder 1">
            <a:extLst>
              <a:ext uri="{FF2B5EF4-FFF2-40B4-BE49-F238E27FC236}">
                <a16:creationId xmlns:a16="http://schemas.microsoft.com/office/drawing/2014/main" id="{D41168CB-AF9A-A797-20CE-4837F90655CE}"/>
              </a:ext>
            </a:extLst>
          </p:cNvPr>
          <p:cNvSpPr>
            <a:spLocks noGrp="1"/>
          </p:cNvSpPr>
          <p:nvPr>
            <p:ph type="sldNum" sz="quarter" idx="12"/>
          </p:nvPr>
        </p:nvSpPr>
        <p:spPr/>
        <p:txBody>
          <a:bodyPr/>
          <a:lstStyle/>
          <a:p>
            <a:fld id="{3342767F-C36F-43F3-A3EC-D3C6B44B9C04}" type="slidenum">
              <a:rPr lang="en-US" smtClean="0"/>
              <a:t>3</a:t>
            </a:fld>
            <a:endParaRPr lang="en-US" dirty="0"/>
          </a:p>
        </p:txBody>
      </p:sp>
    </p:spTree>
    <p:extLst>
      <p:ext uri="{BB962C8B-B14F-4D97-AF65-F5344CB8AC3E}">
        <p14:creationId xmlns:p14="http://schemas.microsoft.com/office/powerpoint/2010/main" val="28214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3093F0-304C-EA75-B61D-013B33B6ED95}"/>
              </a:ext>
            </a:extLst>
          </p:cNvPr>
          <p:cNvSpPr>
            <a:spLocks noGrp="1"/>
          </p:cNvSpPr>
          <p:nvPr>
            <p:ph type="sldNum" sz="quarter" idx="12"/>
          </p:nvPr>
        </p:nvSpPr>
        <p:spPr/>
        <p:txBody>
          <a:bodyPr/>
          <a:lstStyle/>
          <a:p>
            <a:fld id="{3342767F-C36F-43F3-A3EC-D3C6B44B9C04}" type="slidenum">
              <a:rPr lang="en-US" smtClean="0"/>
              <a:t>4</a:t>
            </a:fld>
            <a:endParaRPr lang="en-US" dirty="0"/>
          </a:p>
        </p:txBody>
      </p:sp>
      <p:sp>
        <p:nvSpPr>
          <p:cNvPr id="28" name="Content Placeholder 27">
            <a:extLst>
              <a:ext uri="{FF2B5EF4-FFF2-40B4-BE49-F238E27FC236}">
                <a16:creationId xmlns:a16="http://schemas.microsoft.com/office/drawing/2014/main" id="{B7FCE422-4794-42F2-A60A-4910B4017054}"/>
              </a:ext>
            </a:extLst>
          </p:cNvPr>
          <p:cNvSpPr>
            <a:spLocks noGrp="1"/>
          </p:cNvSpPr>
          <p:nvPr>
            <p:ph sz="quarter" idx="4294967295"/>
          </p:nvPr>
        </p:nvSpPr>
        <p:spPr>
          <a:xfrm>
            <a:off x="0" y="2122488"/>
            <a:ext cx="10488613" cy="4083050"/>
          </a:xfrm>
        </p:spPr>
        <p:txBody>
          <a:bodyPr anchor="ctr"/>
          <a:lstStyle/>
          <a:p>
            <a:pPr algn="ctr"/>
            <a:endParaRPr lang="en-US" dirty="0"/>
          </a:p>
          <a:p>
            <a:endParaRPr lang="en-US" dirty="0"/>
          </a:p>
        </p:txBody>
      </p:sp>
      <p:sp>
        <p:nvSpPr>
          <p:cNvPr id="4" name="TextBox 3">
            <a:extLst>
              <a:ext uri="{FF2B5EF4-FFF2-40B4-BE49-F238E27FC236}">
                <a16:creationId xmlns:a16="http://schemas.microsoft.com/office/drawing/2014/main" id="{5290DF20-4289-E0D5-FCC5-AE4EB34D5418}"/>
              </a:ext>
            </a:extLst>
          </p:cNvPr>
          <p:cNvSpPr txBox="1"/>
          <p:nvPr/>
        </p:nvSpPr>
        <p:spPr>
          <a:xfrm>
            <a:off x="866818" y="1360535"/>
            <a:ext cx="11221294" cy="3539430"/>
          </a:xfrm>
          <a:prstGeom prst="rect">
            <a:avLst/>
          </a:prstGeom>
          <a:noFill/>
        </p:spPr>
        <p:txBody>
          <a:bodyPr wrap="square" rtlCol="0">
            <a:spAutoFit/>
          </a:bodyPr>
          <a:lstStyle/>
          <a:p>
            <a:r>
              <a:rPr lang="en-US" sz="2800" dirty="0">
                <a:solidFill>
                  <a:schemeClr val="accent1">
                    <a:lumMod val="75000"/>
                  </a:schemeClr>
                </a:solidFill>
              </a:rPr>
              <a:t>The portion of the chapter examines the </a:t>
            </a:r>
            <a:r>
              <a:rPr lang="en-US" sz="2800" dirty="0" err="1">
                <a:solidFill>
                  <a:schemeClr val="accent1">
                    <a:lumMod val="75000"/>
                  </a:schemeClr>
                </a:solidFill>
              </a:rPr>
              <a:t>folowing</a:t>
            </a:r>
            <a:r>
              <a:rPr lang="en-US" sz="2800" dirty="0">
                <a:solidFill>
                  <a:schemeClr val="accent1">
                    <a:lumMod val="75000"/>
                  </a:schemeClr>
                </a:solidFill>
              </a:rPr>
              <a:t> Hadoop-related Apache projects</a:t>
            </a:r>
          </a:p>
          <a:p>
            <a:pPr marL="457200" indent="-457200">
              <a:buFont typeface="Wingdings" panose="05000000000000000000" pitchFamily="2" charset="2"/>
              <a:buChar char="v"/>
            </a:pPr>
            <a:endParaRPr lang="en-US" sz="2800" dirty="0">
              <a:solidFill>
                <a:schemeClr val="accent1">
                  <a:lumMod val="75000"/>
                </a:schemeClr>
              </a:solidFill>
            </a:endParaRPr>
          </a:p>
          <a:p>
            <a:pPr marL="457200" indent="-457200">
              <a:buFont typeface="Wingdings" panose="05000000000000000000" pitchFamily="2" charset="2"/>
              <a:buChar char="v"/>
            </a:pPr>
            <a:endParaRPr lang="en-US" sz="2800" dirty="0">
              <a:solidFill>
                <a:schemeClr val="accent1">
                  <a:lumMod val="75000"/>
                </a:schemeClr>
              </a:solidFill>
            </a:endParaRPr>
          </a:p>
          <a:p>
            <a:pPr marL="457200" indent="-457200">
              <a:buFont typeface="Wingdings" panose="05000000000000000000" pitchFamily="2" charset="2"/>
              <a:buChar char="v"/>
            </a:pPr>
            <a:r>
              <a:rPr lang="en-US" sz="2800" dirty="0">
                <a:solidFill>
                  <a:schemeClr val="accent1">
                    <a:lumMod val="75000"/>
                  </a:schemeClr>
                </a:solidFill>
              </a:rPr>
              <a:t>Pigs Provides a high level data flow programming language
Hives </a:t>
            </a:r>
            <a:r>
              <a:rPr lang="en-US" sz="2800" dirty="0" err="1">
                <a:solidFill>
                  <a:schemeClr val="accent1">
                    <a:lumMod val="75000"/>
                  </a:schemeClr>
                </a:solidFill>
              </a:rPr>
              <a:t>Frovides</a:t>
            </a:r>
            <a:r>
              <a:rPr lang="en-US" sz="2800" dirty="0">
                <a:solidFill>
                  <a:schemeClr val="accent1">
                    <a:lumMod val="75000"/>
                  </a:schemeClr>
                </a:solidFill>
              </a:rPr>
              <a:t> 5Ql-like access
Mahout: Provides analytic tan
</a:t>
            </a:r>
            <a:r>
              <a:rPr lang="en-US" sz="2800" dirty="0" err="1">
                <a:solidFill>
                  <a:schemeClr val="accent1">
                    <a:lumMod val="75000"/>
                  </a:schemeClr>
                </a:solidFill>
              </a:rPr>
              <a:t>Hbase</a:t>
            </a:r>
            <a:r>
              <a:rPr lang="en-US" sz="2800" dirty="0">
                <a:solidFill>
                  <a:schemeClr val="accent1">
                    <a:lumMod val="75000"/>
                  </a:schemeClr>
                </a:solidFill>
              </a:rPr>
              <a:t> Provides real-time reads and writes</a:t>
            </a:r>
          </a:p>
        </p:txBody>
      </p:sp>
    </p:spTree>
    <p:extLst>
      <p:ext uri="{BB962C8B-B14F-4D97-AF65-F5344CB8AC3E}">
        <p14:creationId xmlns:p14="http://schemas.microsoft.com/office/powerpoint/2010/main" val="127906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1F5-B80C-0DB4-A3F0-DFCC5B554D46}"/>
              </a:ext>
            </a:extLst>
          </p:cNvPr>
          <p:cNvSpPr>
            <a:spLocks noGrp="1"/>
          </p:cNvSpPr>
          <p:nvPr>
            <p:ph type="title"/>
          </p:nvPr>
        </p:nvSpPr>
        <p:spPr/>
        <p:txBody>
          <a:bodyPr>
            <a:normAutofit fontScale="90000"/>
          </a:bodyPr>
          <a:lstStyle/>
          <a:p>
            <a:r>
              <a:rPr lang="en-US" sz="6600" dirty="0"/>
              <a:t>Note</a:t>
            </a:r>
          </a:p>
        </p:txBody>
      </p:sp>
      <p:sp>
        <p:nvSpPr>
          <p:cNvPr id="3" name="Content Placeholder 2">
            <a:extLst>
              <a:ext uri="{FF2B5EF4-FFF2-40B4-BE49-F238E27FC236}">
                <a16:creationId xmlns:a16="http://schemas.microsoft.com/office/drawing/2014/main" id="{556D5A8B-8AAF-3453-8C34-BFD08B371295}"/>
              </a:ext>
            </a:extLst>
          </p:cNvPr>
          <p:cNvSpPr>
            <a:spLocks noGrp="1"/>
          </p:cNvSpPr>
          <p:nvPr>
            <p:ph idx="1"/>
          </p:nvPr>
        </p:nvSpPr>
        <p:spPr>
          <a:xfrm>
            <a:off x="458872" y="2051265"/>
            <a:ext cx="11203739" cy="4670210"/>
          </a:xfrm>
        </p:spPr>
        <p:txBody>
          <a:bodyPr>
            <a:normAutofit/>
          </a:bodyPr>
          <a:lstStyle/>
          <a:p>
            <a:r>
              <a:rPr lang="en-US" sz="3600" dirty="0">
                <a:solidFill>
                  <a:schemeClr val="accent1">
                    <a:lumMod val="75000"/>
                  </a:schemeClr>
                </a:solidFill>
              </a:rPr>
              <a:t> Apart from the above-mentioned components, there are many other components too that are part of the Hadoop ecosystem. 
All these toolkits or components revolve around one term i.e. Data. </a:t>
            </a:r>
          </a:p>
        </p:txBody>
      </p:sp>
      <p:sp>
        <p:nvSpPr>
          <p:cNvPr id="4" name="Slide Number Placeholder 3">
            <a:extLst>
              <a:ext uri="{FF2B5EF4-FFF2-40B4-BE49-F238E27FC236}">
                <a16:creationId xmlns:a16="http://schemas.microsoft.com/office/drawing/2014/main" id="{7B2B3D20-37DD-F15D-D388-4009F4F42FCD}"/>
              </a:ext>
            </a:extLst>
          </p:cNvPr>
          <p:cNvSpPr>
            <a:spLocks noGrp="1"/>
          </p:cNvSpPr>
          <p:nvPr>
            <p:ph type="sldNum" sz="quarter" idx="12"/>
          </p:nvPr>
        </p:nvSpPr>
        <p:spPr/>
        <p:txBody>
          <a:bodyPr/>
          <a:lstStyle/>
          <a:p>
            <a:fld id="{3342767F-C36F-43F3-A3EC-D3C6B44B9C04}" type="slidenum">
              <a:rPr lang="en-US" smtClean="0"/>
              <a:t>5</a:t>
            </a:fld>
            <a:endParaRPr lang="en-US" dirty="0"/>
          </a:p>
        </p:txBody>
      </p:sp>
    </p:spTree>
    <p:extLst>
      <p:ext uri="{BB962C8B-B14F-4D97-AF65-F5344CB8AC3E}">
        <p14:creationId xmlns:p14="http://schemas.microsoft.com/office/powerpoint/2010/main" val="334494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9410-C8FA-66F9-B37B-59F12CE3477B}"/>
              </a:ext>
            </a:extLst>
          </p:cNvPr>
          <p:cNvSpPr>
            <a:spLocks noGrp="1"/>
          </p:cNvSpPr>
          <p:nvPr>
            <p:ph type="title"/>
          </p:nvPr>
        </p:nvSpPr>
        <p:spPr/>
        <p:txBody>
          <a:bodyPr>
            <a:normAutofit/>
          </a:bodyPr>
          <a:lstStyle/>
          <a:p>
            <a:r>
              <a:rPr lang="en-US" sz="4400" dirty="0"/>
              <a:t>HDFS</a:t>
            </a:r>
          </a:p>
        </p:txBody>
      </p:sp>
      <p:sp>
        <p:nvSpPr>
          <p:cNvPr id="3" name="Content Placeholder 2">
            <a:extLst>
              <a:ext uri="{FF2B5EF4-FFF2-40B4-BE49-F238E27FC236}">
                <a16:creationId xmlns:a16="http://schemas.microsoft.com/office/drawing/2014/main" id="{0C3E3C85-F250-6393-DC66-3C69714B33EB}"/>
              </a:ext>
            </a:extLst>
          </p:cNvPr>
          <p:cNvSpPr>
            <a:spLocks noGrp="1"/>
          </p:cNvSpPr>
          <p:nvPr>
            <p:ph idx="1"/>
          </p:nvPr>
        </p:nvSpPr>
        <p:spPr>
          <a:xfrm>
            <a:off x="458872" y="2051265"/>
            <a:ext cx="11492496" cy="4670210"/>
          </a:xfrm>
        </p:spPr>
        <p:txBody>
          <a:bodyPr>
            <a:normAutofit/>
          </a:bodyPr>
          <a:lstStyle/>
          <a:p>
            <a:pPr marL="0" indent="0">
              <a:buNone/>
            </a:pPr>
            <a:r>
              <a:rPr lang="en-US" dirty="0">
                <a:solidFill>
                  <a:schemeClr val="accent1">
                    <a:lumMod val="75000"/>
                  </a:schemeClr>
                </a:solidFill>
              </a:rPr>
              <a:t>HDFS is the primary or major component of Hadoop ecosystem and is responsible for storing large data sets of structured or unstructured data across various nodes and thereby maintaining the metadata in the form of log files.</a:t>
            </a:r>
          </a:p>
        </p:txBody>
      </p:sp>
      <p:sp>
        <p:nvSpPr>
          <p:cNvPr id="4" name="Slide Number Placeholder 3">
            <a:extLst>
              <a:ext uri="{FF2B5EF4-FFF2-40B4-BE49-F238E27FC236}">
                <a16:creationId xmlns:a16="http://schemas.microsoft.com/office/drawing/2014/main" id="{01BA0257-F0A0-2F6F-44C6-BCA5676D2710}"/>
              </a:ext>
            </a:extLst>
          </p:cNvPr>
          <p:cNvSpPr>
            <a:spLocks noGrp="1"/>
          </p:cNvSpPr>
          <p:nvPr>
            <p:ph type="sldNum" sz="quarter" idx="12"/>
          </p:nvPr>
        </p:nvSpPr>
        <p:spPr/>
        <p:txBody>
          <a:bodyPr/>
          <a:lstStyle/>
          <a:p>
            <a:fld id="{3342767F-C36F-43F3-A3EC-D3C6B44B9C04}" type="slidenum">
              <a:rPr lang="en-US" smtClean="0"/>
              <a:t>6</a:t>
            </a:fld>
            <a:endParaRPr lang="en-US" dirty="0"/>
          </a:p>
        </p:txBody>
      </p:sp>
    </p:spTree>
    <p:extLst>
      <p:ext uri="{BB962C8B-B14F-4D97-AF65-F5344CB8AC3E}">
        <p14:creationId xmlns:p14="http://schemas.microsoft.com/office/powerpoint/2010/main" val="343612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42D0F-CAEB-4E4B-94EB-1F434C2D801F}"/>
              </a:ext>
            </a:extLst>
          </p:cNvPr>
          <p:cNvSpPr>
            <a:spLocks noGrp="1"/>
          </p:cNvSpPr>
          <p:nvPr>
            <p:ph type="title"/>
          </p:nvPr>
        </p:nvSpPr>
        <p:spPr>
          <a:xfrm>
            <a:off x="1090863" y="2709864"/>
            <a:ext cx="9946105" cy="1172326"/>
          </a:xfrm>
        </p:spPr>
        <p:txBody>
          <a:bodyPr>
            <a:normAutofit fontScale="90000"/>
          </a:bodyPr>
          <a:lstStyle/>
          <a:p>
            <a:pPr algn="ctr"/>
            <a:r>
              <a:rPr lang="en-US" sz="8000" dirty="0"/>
              <a:t>Thank you</a:t>
            </a:r>
          </a:p>
        </p:txBody>
      </p:sp>
    </p:spTree>
    <p:extLst>
      <p:ext uri="{BB962C8B-B14F-4D97-AF65-F5344CB8AC3E}">
        <p14:creationId xmlns:p14="http://schemas.microsoft.com/office/powerpoint/2010/main" val="3776717185"/>
      </p:ext>
    </p:extLst>
  </p:cSld>
  <p:clrMapOvr>
    <a:masterClrMapping/>
  </p:clrMapOvr>
</p:sld>
</file>

<file path=ppt/theme/theme1.xml><?xml version="1.0" encoding="utf-8"?>
<a:theme xmlns:a="http://schemas.openxmlformats.org/drawingml/2006/main" name="Amaze Theme">
  <a:themeElements>
    <a:clrScheme name="Amaze">
      <a:dk1>
        <a:sysClr val="windowText" lastClr="000000"/>
      </a:dk1>
      <a:lt1>
        <a:sysClr val="window" lastClr="FFFFFF"/>
      </a:lt1>
      <a:dk2>
        <a:srgbClr val="455F51"/>
      </a:dk2>
      <a:lt2>
        <a:srgbClr val="E3DED1"/>
      </a:lt2>
      <a:accent1>
        <a:srgbClr val="107C10"/>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11256.potx" id="{98B5B306-FFD1-4FBB-801B-9213364F33A8}" vid="{78ABC6E9-7907-4F03-B4EB-AC0B7FBE30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6e0ed944f324437a1628d920c25a1c7c">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edbd56de57fb331bd1e5e8af7e1d85f1"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47449C20-468D-43AC-BAA9-5AF10C1B7F45}">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DD1E4E54-D823-4696-BBE2-5A8AE79AD477}">
  <ds:schemaRefs>
    <ds:schemaRef ds:uri="http://schemas.microsoft.com/sharepoint/v3/contenttype/forms"/>
  </ds:schemaRefs>
</ds:datastoreItem>
</file>

<file path=customXml/itemProps3.xml><?xml version="1.0" encoding="utf-8"?>
<ds:datastoreItem xmlns:ds="http://schemas.openxmlformats.org/officeDocument/2006/customXml" ds:itemID="{6E89E9E9-CE08-455B-9B22-675497F5CD59}">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Want to amaze your students </Template>
  <TotalTime>380</TotalTime>
  <Words>505</Words>
  <Application>Microsoft Office PowerPoint</Application>
  <PresentationFormat>Widescreen</PresentationFormat>
  <Paragraphs>43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Amaze Theme</vt:lpstr>
      <vt:lpstr>The Hadoop ecosystem </vt:lpstr>
      <vt:lpstr>Hadoop ecosystem </vt:lpstr>
      <vt:lpstr>Introduction </vt:lpstr>
      <vt:lpstr>PowerPoint Presentation</vt:lpstr>
      <vt:lpstr>Note</vt:lpstr>
      <vt:lpstr>HDFS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APPLICATIONS OF MODEL LIBRARIES</dc:title>
  <dc:creator>Hari Haran</dc:creator>
  <cp:lastModifiedBy>siva siva</cp:lastModifiedBy>
  <cp:revision>9</cp:revision>
  <dcterms:created xsi:type="dcterms:W3CDTF">2022-09-13T18:09:48Z</dcterms:created>
  <dcterms:modified xsi:type="dcterms:W3CDTF">2022-10-10T05:56:35Z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