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635012d71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635012d71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635012d711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635012d71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635012d711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635012d711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635012d71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635012d71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635012d711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635012d711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635012d711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635012d711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635012d711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635012d711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DATA SCIENCE AND BIG DATA ANALYTICS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0"/>
            <a:ext cx="7102200" cy="11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</a:t>
            </a:r>
            <a:r>
              <a:rPr b="1" lang="en" sz="1800">
                <a:solidFill>
                  <a:schemeClr val="dk2"/>
                </a:solidFill>
              </a:rPr>
              <a:t>Seminar topics</a:t>
            </a:r>
            <a:r>
              <a:rPr lang="en" sz="1800">
                <a:solidFill>
                  <a:schemeClr val="dk2"/>
                </a:solidFill>
              </a:rPr>
              <a:t>: Apache pig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                                                                                                       BY,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                                                                                                       V.Praveena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               HADOOP ECOSYSTEM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1800"/>
              <a:t>Hadoop ecosystem is a </a:t>
            </a:r>
            <a:r>
              <a:rPr b="1" lang="en" sz="1800"/>
              <a:t>platform or framework  </a:t>
            </a:r>
            <a:r>
              <a:rPr lang="en" sz="1800"/>
              <a:t>which helps in solving the </a:t>
            </a:r>
            <a:r>
              <a:rPr b="1" lang="en" sz="1800"/>
              <a:t>big data problem</a:t>
            </a:r>
            <a:endParaRPr b="1" sz="180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1800"/>
              <a:t>Hadoop ecosystem includes both Apache open Source projects and other wide variety of commercial tools and solutions</a:t>
            </a:r>
            <a:endParaRPr sz="180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1800"/>
              <a:t>Some of the well known </a:t>
            </a:r>
            <a:r>
              <a:rPr b="1" lang="en" sz="1800"/>
              <a:t>open source </a:t>
            </a:r>
            <a:r>
              <a:rPr lang="en" sz="1800"/>
              <a:t>examples include:</a:t>
            </a:r>
            <a:endParaRPr sz="180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85714"/>
              <a:buChar char="●"/>
            </a:pPr>
            <a:r>
              <a:rPr lang="en" sz="2100"/>
              <a:t>Pig</a:t>
            </a:r>
            <a:endParaRPr sz="210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Hive</a:t>
            </a:r>
            <a:endParaRPr sz="180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Mahout</a:t>
            </a:r>
            <a:endParaRPr sz="180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85714"/>
              <a:buChar char="●"/>
            </a:pPr>
            <a:r>
              <a:rPr lang="en" sz="2100"/>
              <a:t>HBase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                 APACHE PIG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Apache pig  is a high -level language platform for analyzing and querying large data sets that are stored in HDFS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Pig work as an alternative language to java programming for MapReduce and generates MapReduce functions automatically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Pig includes with Pig Latin which is a scripting Language.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Pig can translate the pig Latin Scripts into MapReduce which can run on YARN and process data in HDFS cluster 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Pig is best suitable for solving complex use cases that require multiple data operations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It is more like processing language than a query language(ex.java,sql)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Pig is considered as a highly customized one because the users have a choice to write their functions by using their preferred </a:t>
            </a:r>
            <a:r>
              <a:rPr lang="en" sz="1800"/>
              <a:t>scripting language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Pig Hadoop was developed by </a:t>
            </a:r>
            <a:r>
              <a:rPr b="1" lang="en" sz="1800"/>
              <a:t>Yahoo! </a:t>
            </a:r>
            <a:r>
              <a:rPr lang="en" sz="1800"/>
              <a:t>and is generally used with Hadoop to perform a lot of data administrative operations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Why Apache pig is so popular…?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Easy to learn and implement if you know SQL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It consist of different user groups for </a:t>
            </a:r>
            <a:r>
              <a:rPr lang="en" sz="1800"/>
              <a:t>instance</a:t>
            </a:r>
            <a:r>
              <a:rPr lang="en" sz="1800"/>
              <a:t> up to 90% of Yahoo’s MapReduce is done by Pig and upto 80% of Twitter’s MapReduce is also done by Pig and various other companies like Sales force, LinkedIn, and Nokia etc. are using the Pig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Provides a support to both scalar and large number of nested or complex data type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       How does Pig Work?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We use </a:t>
            </a:r>
            <a:r>
              <a:rPr b="1" lang="en" sz="1800"/>
              <a:t>’load’</a:t>
            </a:r>
            <a:r>
              <a:rPr lang="en" sz="1800"/>
              <a:t> command to load the data in the pig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Then, we can perform various functions such as grouping data,filtering, joining,sorting etc.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At last </a:t>
            </a:r>
            <a:r>
              <a:rPr lang="en" sz="1800"/>
              <a:t>you can dump the data on a screen,or you can store the result back in  HDFS according to your requirement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        FEATURES OF PIG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Rich set of operators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Ease of Programming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Optimization Opportunities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Extensibility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User Defined Functions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All types of data Handling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lang="en">
                <a:solidFill>
                  <a:schemeClr val="accent2"/>
                </a:solidFill>
              </a:rPr>
              <a:t>EXAMPLES ON PIG COMMANDS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 sz="1800"/>
              <a:t>The FOREACH,GENERATE COMMAND: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 </a:t>
            </a:r>
            <a:r>
              <a:rPr lang="en" sz="1800"/>
              <a:t>The </a:t>
            </a:r>
            <a:r>
              <a:rPr b="1" lang="en" sz="1800"/>
              <a:t>FOREACH </a:t>
            </a:r>
            <a:r>
              <a:rPr lang="en" sz="1800"/>
              <a:t>operator is used to generate specified data </a:t>
            </a:r>
            <a:r>
              <a:rPr lang="en" sz="1800"/>
              <a:t>transformations based on the column data.  The syntax is like:</a:t>
            </a:r>
            <a:endParaRPr sz="18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&lt;variable&gt;=FOREACH&lt;table_name&gt; GENERATE(required_colmns&gt;)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This command we need to use </a:t>
            </a:r>
            <a:r>
              <a:rPr b="1" lang="en" sz="1800"/>
              <a:t>DUMP</a:t>
            </a:r>
            <a:endParaRPr b="1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