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96" r:id="rId3"/>
    <p:sldMasterId id="2147483708" r:id="rId4"/>
    <p:sldMasterId id="2147483720" r:id="rId5"/>
    <p:sldMasterId id="2147483732" r:id="rId6"/>
    <p:sldMasterId id="2147483762" r:id="rId7"/>
  </p:sldMasterIdLst>
  <p:sldIdLst>
    <p:sldId id="271" r:id="rId8"/>
    <p:sldId id="257" r:id="rId9"/>
    <p:sldId id="258" r:id="rId10"/>
    <p:sldId id="259" r:id="rId11"/>
    <p:sldId id="261" r:id="rId12"/>
    <p:sldId id="262" r:id="rId13"/>
    <p:sldId id="268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 /><Relationship Id="rId13" Type="http://schemas.openxmlformats.org/officeDocument/2006/relationships/slide" Target="slides/slide6.xml" /><Relationship Id="rId18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21" Type="http://schemas.openxmlformats.org/officeDocument/2006/relationships/tableStyles" Target="tableStyles.xml" /><Relationship Id="rId7" Type="http://schemas.openxmlformats.org/officeDocument/2006/relationships/slideMaster" Target="slideMasters/slideMaster7.xml" /><Relationship Id="rId12" Type="http://schemas.openxmlformats.org/officeDocument/2006/relationships/slide" Target="slides/slide5.xml" /><Relationship Id="rId17" Type="http://schemas.openxmlformats.org/officeDocument/2006/relationships/slide" Target="slides/slide10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9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" Target="slides/slide4.xml" /><Relationship Id="rId5" Type="http://schemas.openxmlformats.org/officeDocument/2006/relationships/slideMaster" Target="slideMasters/slideMaster5.xml" /><Relationship Id="rId15" Type="http://schemas.openxmlformats.org/officeDocument/2006/relationships/slide" Target="slides/slide8.xml" /><Relationship Id="rId10" Type="http://schemas.openxmlformats.org/officeDocument/2006/relationships/slide" Target="slides/slide3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2.xml" /><Relationship Id="rId14" Type="http://schemas.openxmlformats.org/officeDocument/2006/relationships/slide" Target="slides/slide7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7.xml" 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7.xml" 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47C7-DECB-B8BB-287C-DFC8B4A3F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A4C13-0221-A42B-E356-DF6FA71AB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57D4-02A5-4007-C12B-4141B372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2561-4832-14C2-535C-8AEE59D4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633B-3AB9-7D20-F1C6-AF27983F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7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A902-AC79-E952-A0E7-74C8ECE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609E7-127E-A205-0BBE-4844670C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0080-3A71-25A6-6B86-D9A4607B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F347-13BA-13D6-46E2-1FE25EC0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D41E-89C6-D105-31E5-270696F4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3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5D85D-A654-1DA3-2890-D7040C211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6C154-1D35-B678-9729-1EB115E78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3270-3B59-1E46-3232-AA569CCB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B82D-2F87-697B-CD05-215E67F0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813C-BBE5-6F14-5471-E7C7CB77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9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4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51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2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86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1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EF22-3559-DEDD-9804-DEB09005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5399-3466-632E-81E3-E55E2386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29F9-02DE-57D4-4052-95F2569C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1178-BB99-6726-948D-FBB9D965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77F4-ADF4-5DB4-0836-D816D424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63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53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319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0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77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00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638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55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2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DD34-1922-A1A4-EA40-66F4ED9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A97CB-0484-401D-B918-87D0F4DB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AC39-187B-65C7-5B95-168C35C7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A81D-CC69-FFFA-D807-3548D612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E8B3-A5A3-34DE-C694-1B780E49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27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20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29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81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4927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263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065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68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54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113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35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991-6BA1-E531-F09F-08B594B6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58D9-A4DC-B141-6E0D-1BBED978E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50A81-0569-2C75-50AD-93C63F10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C66C9-B6BA-711E-D1E0-5DE92E3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182D-24A5-3E56-801B-A011F188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9B5A4-7722-9061-E30F-A388AECA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073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079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320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60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545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05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837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78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170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274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4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3C11-FC69-530C-A7D0-82607CE7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62EC-D734-A177-366C-593CEEC8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A6A6A-CA57-1CD0-9927-9EAEDD5F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3822-AE2F-7C1A-6F49-8FAD27B90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A72AE-C646-6C0D-F36B-666DA16EB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40CDC-7F8A-B0EE-E57C-8B94ACBC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0C8F0-04D6-7108-AE40-DD7835F6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5488D-F39A-CD04-79E8-6AD1E996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638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358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178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789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276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536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388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797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7667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507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A11-971D-77E2-6D7F-DC408DA9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4770-6CDD-996F-4CD3-58FE5631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1C308-F4F2-F62F-07DC-7E0557C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4A1F1-0DE3-A292-2963-6732B90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959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440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138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282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982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62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585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429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363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904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B7A2C-32EF-48E3-3F4C-0481F35F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39B5D-66F2-2ACD-FCCF-0F2AE2C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F0D27-260E-85F0-5440-DA8EAB74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293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419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951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007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415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859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3723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49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909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7959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2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35FA-4106-74F7-97DE-9F8D1A09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9598-2F28-6B24-5936-42C8C6C4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EDA01-22FE-2753-9808-FB6D4303B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5B0EA-C711-FC0A-640D-B947AF03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C98DB-2294-E712-B103-153F63AB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BC860-5B07-4085-7E85-1D138E2E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536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970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482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634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13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E0B1-52F5-A04D-5FBF-C11495A0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7B839-D594-6913-D563-D97EB7C42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34E1-0039-2B92-FA61-E11630FF3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7811D-AED0-CD1A-17FF-3A04553D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C141E-8859-5421-9784-7320EE3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FEDE-88EC-AABE-EEBF-9FF7FAA9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4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 /><Relationship Id="rId3" Type="http://schemas.openxmlformats.org/officeDocument/2006/relationships/slideLayout" Target="../slideLayouts/slideLayout36.xml" /><Relationship Id="rId7" Type="http://schemas.openxmlformats.org/officeDocument/2006/relationships/slideLayout" Target="../slideLayouts/slideLayout40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1" Type="http://schemas.openxmlformats.org/officeDocument/2006/relationships/slideLayout" Target="../slideLayouts/slideLayout34.xml" /><Relationship Id="rId6" Type="http://schemas.openxmlformats.org/officeDocument/2006/relationships/slideLayout" Target="../slideLayouts/slideLayout39.xml" /><Relationship Id="rId11" Type="http://schemas.openxmlformats.org/officeDocument/2006/relationships/slideLayout" Target="../slideLayouts/slideLayout44.xml" /><Relationship Id="rId5" Type="http://schemas.openxmlformats.org/officeDocument/2006/relationships/slideLayout" Target="../slideLayouts/slideLayout38.xml" /><Relationship Id="rId10" Type="http://schemas.openxmlformats.org/officeDocument/2006/relationships/slideLayout" Target="../slideLayouts/slideLayout43.xml" /><Relationship Id="rId4" Type="http://schemas.openxmlformats.org/officeDocument/2006/relationships/slideLayout" Target="../slideLayouts/slideLayout37.xml" /><Relationship Id="rId9" Type="http://schemas.openxmlformats.org/officeDocument/2006/relationships/slideLayout" Target="../slideLayouts/slideLayout42.xml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 /><Relationship Id="rId3" Type="http://schemas.openxmlformats.org/officeDocument/2006/relationships/slideLayout" Target="../slideLayouts/slideLayout47.xml" /><Relationship Id="rId7" Type="http://schemas.openxmlformats.org/officeDocument/2006/relationships/slideLayout" Target="../slideLayouts/slideLayout51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1" Type="http://schemas.openxmlformats.org/officeDocument/2006/relationships/slideLayout" Target="../slideLayouts/slideLayout45.xml" /><Relationship Id="rId6" Type="http://schemas.openxmlformats.org/officeDocument/2006/relationships/slideLayout" Target="../slideLayouts/slideLayout50.xml" /><Relationship Id="rId11" Type="http://schemas.openxmlformats.org/officeDocument/2006/relationships/slideLayout" Target="../slideLayouts/slideLayout55.xml" /><Relationship Id="rId5" Type="http://schemas.openxmlformats.org/officeDocument/2006/relationships/slideLayout" Target="../slideLayouts/slideLayout49.xml" /><Relationship Id="rId10" Type="http://schemas.openxmlformats.org/officeDocument/2006/relationships/slideLayout" Target="../slideLayouts/slideLayout54.xml" /><Relationship Id="rId4" Type="http://schemas.openxmlformats.org/officeDocument/2006/relationships/slideLayout" Target="../slideLayouts/slideLayout48.xml" /><Relationship Id="rId9" Type="http://schemas.openxmlformats.org/officeDocument/2006/relationships/slideLayout" Target="../slideLayouts/slideLayout53.xml" 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 /><Relationship Id="rId3" Type="http://schemas.openxmlformats.org/officeDocument/2006/relationships/slideLayout" Target="../slideLayouts/slideLayout58.xml" /><Relationship Id="rId7" Type="http://schemas.openxmlformats.org/officeDocument/2006/relationships/slideLayout" Target="../slideLayouts/slideLayout62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57.xml" /><Relationship Id="rId1" Type="http://schemas.openxmlformats.org/officeDocument/2006/relationships/slideLayout" Target="../slideLayouts/slideLayout56.xml" /><Relationship Id="rId6" Type="http://schemas.openxmlformats.org/officeDocument/2006/relationships/slideLayout" Target="../slideLayouts/slideLayout61.xml" /><Relationship Id="rId11" Type="http://schemas.openxmlformats.org/officeDocument/2006/relationships/slideLayout" Target="../slideLayouts/slideLayout66.xml" /><Relationship Id="rId5" Type="http://schemas.openxmlformats.org/officeDocument/2006/relationships/slideLayout" Target="../slideLayouts/slideLayout60.xml" /><Relationship Id="rId10" Type="http://schemas.openxmlformats.org/officeDocument/2006/relationships/slideLayout" Target="../slideLayouts/slideLayout65.xml" /><Relationship Id="rId4" Type="http://schemas.openxmlformats.org/officeDocument/2006/relationships/slideLayout" Target="../slideLayouts/slideLayout59.xml" /><Relationship Id="rId9" Type="http://schemas.openxmlformats.org/officeDocument/2006/relationships/slideLayout" Target="../slideLayouts/slideLayout64.xml" 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 /><Relationship Id="rId13" Type="http://schemas.openxmlformats.org/officeDocument/2006/relationships/slideLayout" Target="../slideLayouts/slideLayout79.xml" /><Relationship Id="rId18" Type="http://schemas.openxmlformats.org/officeDocument/2006/relationships/theme" Target="../theme/theme7.xml" /><Relationship Id="rId3" Type="http://schemas.openxmlformats.org/officeDocument/2006/relationships/slideLayout" Target="../slideLayouts/slideLayout69.xml" /><Relationship Id="rId7" Type="http://schemas.openxmlformats.org/officeDocument/2006/relationships/slideLayout" Target="../slideLayouts/slideLayout73.xml" /><Relationship Id="rId12" Type="http://schemas.openxmlformats.org/officeDocument/2006/relationships/slideLayout" Target="../slideLayouts/slideLayout78.xml" /><Relationship Id="rId17" Type="http://schemas.openxmlformats.org/officeDocument/2006/relationships/slideLayout" Target="../slideLayouts/slideLayout83.xml" /><Relationship Id="rId2" Type="http://schemas.openxmlformats.org/officeDocument/2006/relationships/slideLayout" Target="../slideLayouts/slideLayout68.xml" /><Relationship Id="rId16" Type="http://schemas.openxmlformats.org/officeDocument/2006/relationships/slideLayout" Target="../slideLayouts/slideLayout82.xml" /><Relationship Id="rId1" Type="http://schemas.openxmlformats.org/officeDocument/2006/relationships/slideLayout" Target="../slideLayouts/slideLayout67.xml" /><Relationship Id="rId6" Type="http://schemas.openxmlformats.org/officeDocument/2006/relationships/slideLayout" Target="../slideLayouts/slideLayout72.xml" /><Relationship Id="rId11" Type="http://schemas.openxmlformats.org/officeDocument/2006/relationships/slideLayout" Target="../slideLayouts/slideLayout77.xml" /><Relationship Id="rId5" Type="http://schemas.openxmlformats.org/officeDocument/2006/relationships/slideLayout" Target="../slideLayouts/slideLayout71.xml" /><Relationship Id="rId15" Type="http://schemas.openxmlformats.org/officeDocument/2006/relationships/slideLayout" Target="../slideLayouts/slideLayout81.xml" /><Relationship Id="rId10" Type="http://schemas.openxmlformats.org/officeDocument/2006/relationships/slideLayout" Target="../slideLayouts/slideLayout76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70.xml" /><Relationship Id="rId9" Type="http://schemas.openxmlformats.org/officeDocument/2006/relationships/slideLayout" Target="../slideLayouts/slideLayout75.xml" /><Relationship Id="rId14" Type="http://schemas.openxmlformats.org/officeDocument/2006/relationships/slideLayout" Target="../slideLayouts/slideLayout8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86F9-AE6F-4195-F564-08A88C98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9B4F5-9B80-2C4E-BE74-D5DB6FF7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46EA-02DE-3264-514C-AC894FF1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53EE-E3F4-DDF9-5AAC-8FA8E67D2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4119-4E3F-F7B7-F68B-25E9E38B1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5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3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529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7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6FC5-EA60-4591-831A-BC9B4A6E3D7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498D-11DF-43F0-996E-09808DC97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09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7C21-705B-9065-F7A2-FA0D617E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615" y="643889"/>
            <a:ext cx="5355593" cy="4975209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 err="1"/>
              <a:t>E.Sivasubraamanian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Digital image processing</a:t>
            </a:r>
          </a:p>
          <a:p>
            <a:pPr marL="0" indent="0" algn="ctr">
              <a:buNone/>
            </a:pPr>
            <a:r>
              <a:rPr lang="en-US" sz="2800" dirty="0"/>
              <a:t>MCA-b sec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6582A-C9F7-40EC-FC75-DDE9F23DB509}"/>
              </a:ext>
            </a:extLst>
          </p:cNvPr>
          <p:cNvSpPr txBox="1"/>
          <p:nvPr/>
        </p:nvSpPr>
        <p:spPr>
          <a:xfrm>
            <a:off x="-552565" y="3726506"/>
            <a:ext cx="76762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Image compression standard and </a:t>
            </a:r>
          </a:p>
          <a:p>
            <a:pPr marL="0" indent="0" algn="ctr">
              <a:buNone/>
            </a:pPr>
            <a:r>
              <a:rPr lang="en-US" sz="2800" dirty="0"/>
              <a:t>binary compressions standard </a:t>
            </a:r>
          </a:p>
        </p:txBody>
      </p:sp>
    </p:spTree>
    <p:extLst>
      <p:ext uri="{BB962C8B-B14F-4D97-AF65-F5344CB8AC3E}">
        <p14:creationId xmlns:p14="http://schemas.microsoft.com/office/powerpoint/2010/main" val="392394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23B3-6CE0-B315-4372-A33A855D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537" y="8236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73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A893-2452-B8DD-B0B8-8CA4FFA8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5204-77F7-FCE8-742A-68162C19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78212"/>
            <a:ext cx="11029615" cy="5080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is a type of data compression applied to digital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reduce their cost for storage or transmission.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Compressions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Lossy image Compression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image compression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2950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73AC-17FF-03B4-6F13-7DD3342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48" y="739302"/>
            <a:ext cx="10672864" cy="8087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standards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A212-AE8C-7767-D021-BEF7BC98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38" y="1734325"/>
            <a:ext cx="10786353" cy="4940250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standards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Binary image compression standards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CCITT Group 3 standard(G3)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CCITT Group 4 standard(G4)</a:t>
            </a:r>
          </a:p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one image and video compression standards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JPEG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JPEG 2000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MPEG-1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MPEG-2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MPEG-4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ITU-T H.261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H.263</a:t>
            </a:r>
          </a:p>
        </p:txBody>
      </p:sp>
    </p:spTree>
    <p:extLst>
      <p:ext uri="{BB962C8B-B14F-4D97-AF65-F5344CB8AC3E}">
        <p14:creationId xmlns:p14="http://schemas.microsoft.com/office/powerpoint/2010/main" val="3315887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AA8F-DB79-5455-3E4E-25ABAA00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 STANDARD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5C4C-A144-267F-15DD-A1FB4F7E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67" y="2115496"/>
            <a:ext cx="11029615" cy="3678303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JPEG is an image compression standard which was developed by "Joint Photographic Experts Group". 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1992, it was accepted as an international standard. 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JPEG is a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lossy image compression method. 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JPEG compression uses the DCT (Discrete Cosine Transform) method for coding transformation. 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a tradeoff between storage size and the degree of compression can be adjusted.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1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FC4B-9E75-8750-C5E6-0300E5BC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Following are the steps of JPEG Image Compression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C9E0-6EC8-12A0-72E6-2BB41819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The input image is divided into a small block which is having 8x8 dimensions. This dimension is sum up to 64 units. Each unit of the image is called pixel.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63F852-21CE-CB87-6E27-0685F3A4C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84" y="3429000"/>
            <a:ext cx="6420254" cy="34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3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BF49-A1AC-70E2-30A8-76D21E73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64" y="778213"/>
            <a:ext cx="10663136" cy="5398750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JPEG uses [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Y,Cb,Cr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] model instead of using the [R,G,B] model. So in the 2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inter-regular"/>
              </a:rPr>
              <a:t>nd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step, RGB is converted into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Y,Cb,Cr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4FB8C-7F13-A8E4-980B-1821263A2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98" y="2461097"/>
            <a:ext cx="5731213" cy="25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4569-D38A-C9DD-D32C-949CB42E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r>
              <a:rPr lang="en-US" dirty="0"/>
              <a:t>binary image compression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51D1-A399-9EFB-74A3-A8DC55B4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binary image is one that consists of pixels that can have one of exactly two colors, usually black and white</a:t>
            </a:r>
          </a:p>
          <a:p>
            <a:pPr marL="0" indent="0">
              <a:buNone/>
            </a:pPr>
            <a:r>
              <a:rPr lang="en-US" dirty="0"/>
              <a:t>Binary images are also called bi-level or two level, </a:t>
            </a:r>
            <a:r>
              <a:rPr lang="en-US" dirty="0" err="1"/>
              <a:t>Pixelart</a:t>
            </a:r>
            <a:r>
              <a:rPr lang="en-US" dirty="0"/>
              <a:t> made of two </a:t>
            </a:r>
            <a:r>
              <a:rPr lang="en-US" dirty="0" err="1"/>
              <a:t>colours</a:t>
            </a:r>
            <a:r>
              <a:rPr lang="en-US" dirty="0"/>
              <a:t> is often referred to as 1-Bit or 1bit.[2] This means that each pixel is stored as a single bit-i.e., a 0 or 1.</a:t>
            </a:r>
          </a:p>
          <a:p>
            <a:pPr marL="0" indent="0">
              <a:buNone/>
            </a:pPr>
            <a:r>
              <a:rPr lang="en-US" dirty="0"/>
              <a:t>The names black-and-white, B&amp;W, monochrome or monochromatic are often used for this concept, but may also designate any images that have only one sample per pixel, such as grayscale images.</a:t>
            </a:r>
          </a:p>
          <a:p>
            <a:pPr marL="0" indent="0">
              <a:buNone/>
            </a:pPr>
            <a:r>
              <a:rPr lang="en-US" dirty="0"/>
              <a:t>In Photoshop parlance, a binary image is the same as an image in “Bitmap” mode.[3][4]</a:t>
            </a:r>
          </a:p>
        </p:txBody>
      </p:sp>
    </p:spTree>
    <p:extLst>
      <p:ext uri="{BB962C8B-B14F-4D97-AF65-F5344CB8AC3E}">
        <p14:creationId xmlns:p14="http://schemas.microsoft.com/office/powerpoint/2010/main" val="214223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D234-E9B4-20BD-DBCF-11972234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F8D91F-1109-2B04-7B08-AC43FF813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78" y="2250059"/>
            <a:ext cx="7170372" cy="4607941"/>
          </a:xfrm>
        </p:spPr>
      </p:pic>
    </p:spTree>
    <p:extLst>
      <p:ext uri="{BB962C8B-B14F-4D97-AF65-F5344CB8AC3E}">
        <p14:creationId xmlns:p14="http://schemas.microsoft.com/office/powerpoint/2010/main" val="374076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FA47-D478-3A22-B8A2-62DEE5B0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for binary compressions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4511-36E6-DA82-B3BE-E136E35E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images often arise in digital image processing as masks or </a:t>
            </a:r>
            <a:r>
              <a:rPr lang="en-US" dirty="0" err="1"/>
              <a:t>thresholding</a:t>
            </a:r>
            <a:r>
              <a:rPr lang="en-US" dirty="0"/>
              <a:t>, and dithering. Some input/output devices, such as laser printers, fax machines, and </a:t>
            </a:r>
            <a:r>
              <a:rPr lang="en-US" dirty="0" err="1"/>
              <a:t>bilevel</a:t>
            </a:r>
            <a:r>
              <a:rPr lang="en-US" dirty="0"/>
              <a:t> computer displays, can only handle </a:t>
            </a:r>
            <a:r>
              <a:rPr lang="en-US" dirty="0" err="1"/>
              <a:t>bilevel</a:t>
            </a:r>
            <a:r>
              <a:rPr lang="en-US" dirty="0"/>
              <a:t> images.</a:t>
            </a:r>
          </a:p>
          <a:p>
            <a:r>
              <a:rPr lang="en-US" dirty="0"/>
              <a:t>A binary image can be stored in memory as a bitmap. A packed array of bits. A 640x480 image requires 37.5 </a:t>
            </a:r>
            <a:r>
              <a:rPr lang="en-US" dirty="0" err="1"/>
              <a:t>KiB</a:t>
            </a:r>
            <a:r>
              <a:rPr lang="en-US" dirty="0"/>
              <a:t> of storage.</a:t>
            </a:r>
          </a:p>
          <a:p>
            <a:r>
              <a:rPr lang="en-US" dirty="0"/>
              <a:t>Because of the small size of the image files, fax machine and document management solutions usually use this format. Most binary images also compress well with simple run-length compression schemes.</a:t>
            </a:r>
          </a:p>
          <a:p>
            <a:r>
              <a:rPr lang="en-US" dirty="0"/>
              <a:t>Binary images can be interpreted as subsets of the two-dimensional integer lattice Z2; the field of morphological image processing was largely inspired by this view.</a:t>
            </a:r>
          </a:p>
        </p:txBody>
      </p:sp>
    </p:spTree>
    <p:extLst>
      <p:ext uri="{BB962C8B-B14F-4D97-AF65-F5344CB8AC3E}">
        <p14:creationId xmlns:p14="http://schemas.microsoft.com/office/powerpoint/2010/main" val="10857889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3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4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2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3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7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Office Theme</vt:lpstr>
      <vt:lpstr>Integral</vt:lpstr>
      <vt:lpstr>Dividend</vt:lpstr>
      <vt:lpstr>1_Integral</vt:lpstr>
      <vt:lpstr>2_Integral</vt:lpstr>
      <vt:lpstr>3_Integral</vt:lpstr>
      <vt:lpstr>Berlin</vt:lpstr>
      <vt:lpstr>PowerPoint Presentation</vt:lpstr>
      <vt:lpstr>Introduction</vt:lpstr>
      <vt:lpstr>Image compression standards</vt:lpstr>
      <vt:lpstr>JPEG STANDARD</vt:lpstr>
      <vt:lpstr>Following are the steps of JPEG Image Compression</vt:lpstr>
      <vt:lpstr>PowerPoint Presentation</vt:lpstr>
      <vt:lpstr>binary image compression </vt:lpstr>
      <vt:lpstr>Example </vt:lpstr>
      <vt:lpstr>Observation for binary compressions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STANDARD</dc:title>
  <dc:creator>Bala Suja</dc:creator>
  <cp:lastModifiedBy>siva siva</cp:lastModifiedBy>
  <cp:revision>4</cp:revision>
  <dcterms:created xsi:type="dcterms:W3CDTF">2022-09-20T06:25:02Z</dcterms:created>
  <dcterms:modified xsi:type="dcterms:W3CDTF">2022-10-26T05:25:51Z</dcterms:modified>
</cp:coreProperties>
</file>