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6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01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7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19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0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5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2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C8CE13-1323-48CE-9D7D-B5D098B8CFE9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135830-6D19-4C9E-969F-D86E577E7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6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6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– Decision trees</a:t>
            </a:r>
            <a:endParaRPr lang="en-GB" sz="60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4812" y="4430463"/>
            <a:ext cx="6400800" cy="1947333"/>
          </a:xfrm>
        </p:spPr>
        <p:txBody>
          <a:bodyPr/>
          <a:lstStyle/>
          <a:p>
            <a:pPr algn="ctr"/>
            <a:r>
              <a:rPr lang="en-GB" b="1" dirty="0" err="1" smtClean="0">
                <a:solidFill>
                  <a:schemeClr val="accent3">
                    <a:lumMod val="75000"/>
                  </a:schemeClr>
                </a:solidFill>
              </a:rPr>
              <a:t>V.Jothika</a:t>
            </a:r>
            <a:endParaRPr lang="en-GB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GB" b="1" dirty="0" err="1" smtClean="0">
                <a:solidFill>
                  <a:schemeClr val="accent3">
                    <a:lumMod val="75000"/>
                  </a:schemeClr>
                </a:solidFill>
              </a:rPr>
              <a:t>S.Kamatchi</a:t>
            </a:r>
            <a:endParaRPr lang="en-GB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II – MCA  ‘A’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none" dirty="0" smtClean="0"/>
              <a:t>What is classification ?</a:t>
            </a:r>
            <a:endParaRPr lang="en-GB" sz="3600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Classification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chemeClr val="bg1"/>
                </a:solidFill>
              </a:rPr>
              <a:t>is the process of dividing the datasets into different categories or groups by adding label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989012" y="914400"/>
            <a:ext cx="3298316" cy="4596166"/>
          </a:xfrm>
        </p:spPr>
      </p:pic>
    </p:spTree>
    <p:extLst>
      <p:ext uri="{BB962C8B-B14F-4D97-AF65-F5344CB8AC3E}">
        <p14:creationId xmlns:p14="http://schemas.microsoft.com/office/powerpoint/2010/main" val="1815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6" y="680839"/>
            <a:ext cx="3657600" cy="1371600"/>
          </a:xfrm>
        </p:spPr>
        <p:txBody>
          <a:bodyPr/>
          <a:lstStyle/>
          <a:p>
            <a:r>
              <a:rPr lang="en-GB" sz="4000" cap="none" dirty="0" smtClean="0"/>
              <a:t>Decision Tree</a:t>
            </a:r>
            <a:endParaRPr lang="en-GB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366639"/>
            <a:ext cx="4422625" cy="39469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8136" y="2235678"/>
            <a:ext cx="6277306" cy="37846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i="1" dirty="0"/>
              <a:t>It is a graphical representation for getting all the possible solutions to a problem/decision based on given conditions</a:t>
            </a:r>
            <a:r>
              <a:rPr lang="en-GB" i="1" dirty="0" smtClean="0"/>
              <a:t>.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A </a:t>
            </a:r>
            <a:r>
              <a:rPr lang="en-GB" b="1" dirty="0" smtClean="0"/>
              <a:t>decision tree</a:t>
            </a:r>
            <a:r>
              <a:rPr lang="en-GB" dirty="0" smtClean="0"/>
              <a:t> (also called </a:t>
            </a:r>
            <a:r>
              <a:rPr lang="en-GB" b="1" dirty="0" smtClean="0"/>
              <a:t>prediction tree</a:t>
            </a:r>
            <a:r>
              <a:rPr lang="en-GB" dirty="0" smtClean="0"/>
              <a:t>) uses a tree structure to specify sequences of decisions and consequences.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</a:t>
            </a:r>
            <a:r>
              <a:rPr lang="en-GB" dirty="0" smtClean="0"/>
              <a:t>imilar </a:t>
            </a:r>
            <a:r>
              <a:rPr lang="en-GB" dirty="0"/>
              <a:t>to a tree, it starts with the root node, which expands on further branches and constructs a tree-like structure.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3" y="13716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97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Wingdings</vt:lpstr>
      <vt:lpstr>Wingdings 3</vt:lpstr>
      <vt:lpstr>Slice</vt:lpstr>
      <vt:lpstr>Classification – Decision trees</vt:lpstr>
      <vt:lpstr>What is classification ?</vt:lpstr>
      <vt:lpstr>Decision Tree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– Decision trees</dc:title>
  <dc:creator>Admin</dc:creator>
  <cp:lastModifiedBy>Admin</cp:lastModifiedBy>
  <cp:revision>7</cp:revision>
  <dcterms:created xsi:type="dcterms:W3CDTF">2022-08-30T04:16:39Z</dcterms:created>
  <dcterms:modified xsi:type="dcterms:W3CDTF">2022-08-30T06:51:46Z</dcterms:modified>
</cp:coreProperties>
</file>