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7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48693-4424-4E4C-BA91-67B13922A6A4}" v="527" dt="2022-08-25T02:13:31.058"/>
    <p1510:client id="{5883F046-67EE-4F1A-83E2-E965DE1092EC}" v="448" dt="2022-08-25T01:22:07.207"/>
    <p1510:client id="{E7598C7B-6645-40CA-A4FB-02457F9653DE}" v="42" dt="2022-08-24T15:57:36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amed Suhail" userId="22ab401338316312" providerId="Windows Live" clId="Web-{E7598C7B-6645-40CA-A4FB-02457F9653DE}"/>
    <pc:docChg chg="addSld modSld addMainMaster delMainMaster">
      <pc:chgData name="Ahamed Suhail" userId="22ab401338316312" providerId="Windows Live" clId="Web-{E7598C7B-6645-40CA-A4FB-02457F9653DE}" dt="2022-08-24T15:57:36.030" v="86"/>
      <pc:docMkLst>
        <pc:docMk/>
      </pc:docMkLst>
      <pc:sldChg chg="addSp delSp modSp mod setBg modClrScheme chgLayout">
        <pc:chgData name="Ahamed Suhail" userId="22ab401338316312" providerId="Windows Live" clId="Web-{E7598C7B-6645-40CA-A4FB-02457F9653DE}" dt="2022-08-24T15:57:27.514" v="85" actId="20577"/>
        <pc:sldMkLst>
          <pc:docMk/>
          <pc:sldMk cId="109857222" sldId="256"/>
        </pc:sldMkLst>
        <pc:spChg chg="mod">
          <ac:chgData name="Ahamed Suhail" userId="22ab401338316312" providerId="Windows Live" clId="Web-{E7598C7B-6645-40CA-A4FB-02457F9653DE}" dt="2022-08-24T15:56:33.184" v="5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hamed Suhail" userId="22ab401338316312" providerId="Windows Live" clId="Web-{E7598C7B-6645-40CA-A4FB-02457F9653DE}" dt="2022-08-24T15:57:27.514" v="8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hamed Suhail" userId="22ab401338316312" providerId="Windows Live" clId="Web-{E7598C7B-6645-40CA-A4FB-02457F9653DE}" dt="2022-08-24T15:27:00.668" v="3"/>
          <ac:spMkLst>
            <pc:docMk/>
            <pc:sldMk cId="109857222" sldId="256"/>
            <ac:spMk id="8" creationId="{CE4EE8BF-D523-4497-8D9A-BB4AC2F3E1D4}"/>
          </ac:spMkLst>
        </pc:spChg>
        <pc:spChg chg="add del">
          <ac:chgData name="Ahamed Suhail" userId="22ab401338316312" providerId="Windows Live" clId="Web-{E7598C7B-6645-40CA-A4FB-02457F9653DE}" dt="2022-08-24T15:26:58.808" v="1"/>
          <ac:spMkLst>
            <pc:docMk/>
            <pc:sldMk cId="109857222" sldId="256"/>
            <ac:spMk id="9" creationId="{6DA65B90-7B06-4499-91BA-CDDD36132481}"/>
          </ac:spMkLst>
        </pc:spChg>
        <pc:spChg chg="add del">
          <ac:chgData name="Ahamed Suhail" userId="22ab401338316312" providerId="Windows Live" clId="Web-{E7598C7B-6645-40CA-A4FB-02457F9653DE}" dt="2022-08-24T15:27:00.668" v="3"/>
          <ac:spMkLst>
            <pc:docMk/>
            <pc:sldMk cId="109857222" sldId="256"/>
            <ac:spMk id="10" creationId="{67B624B2-894D-4F7A-B2F3-393D6564D751}"/>
          </ac:spMkLst>
        </pc:spChg>
        <pc:spChg chg="add del">
          <ac:chgData name="Ahamed Suhail" userId="22ab401338316312" providerId="Windows Live" clId="Web-{E7598C7B-6645-40CA-A4FB-02457F9653DE}" dt="2022-08-24T15:26:58.808" v="1"/>
          <ac:spMkLst>
            <pc:docMk/>
            <pc:sldMk cId="109857222" sldId="256"/>
            <ac:spMk id="11" creationId="{389C36E1-2D95-402F-A472-3E6699BE2622}"/>
          </ac:spMkLst>
        </pc:spChg>
        <pc:spChg chg="add del">
          <ac:chgData name="Ahamed Suhail" userId="22ab401338316312" providerId="Windows Live" clId="Web-{E7598C7B-6645-40CA-A4FB-02457F9653DE}" dt="2022-08-24T15:27:00.668" v="3"/>
          <ac:spMkLst>
            <pc:docMk/>
            <pc:sldMk cId="109857222" sldId="256"/>
            <ac:spMk id="12" creationId="{AE30F03F-004C-4719-9495-388C3B7FA3E7}"/>
          </ac:spMkLst>
        </pc:spChg>
        <pc:spChg chg="add del">
          <ac:chgData name="Ahamed Suhail" userId="22ab401338316312" providerId="Windows Live" clId="Web-{E7598C7B-6645-40CA-A4FB-02457F9653DE}" dt="2022-08-24T15:27:00.668" v="3"/>
          <ac:spMkLst>
            <pc:docMk/>
            <pc:sldMk cId="109857222" sldId="256"/>
            <ac:spMk id="14" creationId="{EA81208F-A90C-4F75-86C9-D42FDDEDFD31}"/>
          </ac:spMkLst>
        </pc:spChg>
        <pc:spChg chg="add del">
          <ac:chgData name="Ahamed Suhail" userId="22ab401338316312" providerId="Windows Live" clId="Web-{E7598C7B-6645-40CA-A4FB-02457F9653DE}" dt="2022-08-24T15:27:19.465" v="9"/>
          <ac:spMkLst>
            <pc:docMk/>
            <pc:sldMk cId="109857222" sldId="256"/>
            <ac:spMk id="15" creationId="{5E81CCFB-7BEF-4186-86FB-D09450B4D02D}"/>
          </ac:spMkLst>
        </pc:spChg>
        <pc:spChg chg="add del">
          <ac:chgData name="Ahamed Suhail" userId="22ab401338316312" providerId="Windows Live" clId="Web-{E7598C7B-6645-40CA-A4FB-02457F9653DE}" dt="2022-08-24T15:27:00.668" v="3"/>
          <ac:spMkLst>
            <pc:docMk/>
            <pc:sldMk cId="109857222" sldId="256"/>
            <ac:spMk id="16" creationId="{3CB7AD30-D65C-4325-8C21-558C1A05A076}"/>
          </ac:spMkLst>
        </pc:spChg>
        <pc:spChg chg="add del">
          <ac:chgData name="Ahamed Suhail" userId="22ab401338316312" providerId="Windows Live" clId="Web-{E7598C7B-6645-40CA-A4FB-02457F9653DE}" dt="2022-08-24T15:27:06.043" v="5"/>
          <ac:spMkLst>
            <pc:docMk/>
            <pc:sldMk cId="109857222" sldId="256"/>
            <ac:spMk id="18" creationId="{51C0BCA8-B9D5-4F84-B063-ABE683EE04E1}"/>
          </ac:spMkLst>
        </pc:spChg>
        <pc:spChg chg="add del">
          <ac:chgData name="Ahamed Suhail" userId="22ab401338316312" providerId="Windows Live" clId="Web-{E7598C7B-6645-40CA-A4FB-02457F9653DE}" dt="2022-08-24T15:27:06.043" v="5"/>
          <ac:spMkLst>
            <pc:docMk/>
            <pc:sldMk cId="109857222" sldId="256"/>
            <ac:spMk id="20" creationId="{3148D7B7-CAFA-4089-A365-6371A76FE4A6}"/>
          </ac:spMkLst>
        </pc:spChg>
        <pc:spChg chg="add del">
          <ac:chgData name="Ahamed Suhail" userId="22ab401338316312" providerId="Windows Live" clId="Web-{E7598C7B-6645-40CA-A4FB-02457F9653DE}" dt="2022-08-24T15:28:01.794" v="15"/>
          <ac:spMkLst>
            <pc:docMk/>
            <pc:sldMk cId="109857222" sldId="256"/>
            <ac:spMk id="22" creationId="{218E095B-4870-4AD5-9C41-C16D59523501}"/>
          </ac:spMkLst>
        </pc:spChg>
        <pc:spChg chg="add del">
          <ac:chgData name="Ahamed Suhail" userId="22ab401338316312" providerId="Windows Live" clId="Web-{E7598C7B-6645-40CA-A4FB-02457F9653DE}" dt="2022-08-24T15:28:01.794" v="15"/>
          <ac:spMkLst>
            <pc:docMk/>
            <pc:sldMk cId="109857222" sldId="256"/>
            <ac:spMk id="31" creationId="{033BC44A-0661-43B4-9C14-FD5963C226AE}"/>
          </ac:spMkLst>
        </pc:spChg>
        <pc:spChg chg="add del">
          <ac:chgData name="Ahamed Suhail" userId="22ab401338316312" providerId="Windows Live" clId="Web-{E7598C7B-6645-40CA-A4FB-02457F9653DE}" dt="2022-08-24T15:27:12.246" v="7"/>
          <ac:spMkLst>
            <pc:docMk/>
            <pc:sldMk cId="109857222" sldId="256"/>
            <ac:spMk id="33" creationId="{3A6C273A-38F2-4D34-98BF-47B248862B76}"/>
          </ac:spMkLst>
        </pc:spChg>
        <pc:spChg chg="add del">
          <ac:chgData name="Ahamed Suhail" userId="22ab401338316312" providerId="Windows Live" clId="Web-{E7598C7B-6645-40CA-A4FB-02457F9653DE}" dt="2022-08-24T15:28:01.794" v="15"/>
          <ac:spMkLst>
            <pc:docMk/>
            <pc:sldMk cId="109857222" sldId="256"/>
            <ac:spMk id="35" creationId="{FFD3887D-244B-4EC4-9208-E304984C5D0F}"/>
          </ac:spMkLst>
        </pc:spChg>
        <pc:spChg chg="add del">
          <ac:chgData name="Ahamed Suhail" userId="22ab401338316312" providerId="Windows Live" clId="Web-{E7598C7B-6645-40CA-A4FB-02457F9653DE}" dt="2022-08-24T15:28:01.794" v="15"/>
          <ac:spMkLst>
            <pc:docMk/>
            <pc:sldMk cId="109857222" sldId="256"/>
            <ac:spMk id="37" creationId="{97224C31-855E-4593-8A58-5B2B0CC4F537}"/>
          </ac:spMkLst>
        </pc:spChg>
        <pc:spChg chg="add del">
          <ac:chgData name="Ahamed Suhail" userId="22ab401338316312" providerId="Windows Live" clId="Web-{E7598C7B-6645-40CA-A4FB-02457F9653DE}" dt="2022-08-24T15:28:33.389" v="19"/>
          <ac:spMkLst>
            <pc:docMk/>
            <pc:sldMk cId="109857222" sldId="256"/>
            <ac:spMk id="43" creationId="{1B82D339-163C-4586-A620-52BB056E6E69}"/>
          </ac:spMkLst>
        </pc:spChg>
        <pc:spChg chg="add del">
          <ac:chgData name="Ahamed Suhail" userId="22ab401338316312" providerId="Windows Live" clId="Web-{E7598C7B-6645-40CA-A4FB-02457F9653DE}" dt="2022-08-24T15:27:12.246" v="7"/>
          <ac:spMkLst>
            <pc:docMk/>
            <pc:sldMk cId="109857222" sldId="256"/>
            <ac:spMk id="45" creationId="{2E2CF659-EE5D-432C-B47F-10AC4A48A347}"/>
          </ac:spMkLst>
        </pc:spChg>
        <pc:spChg chg="add del">
          <ac:chgData name="Ahamed Suhail" userId="22ab401338316312" providerId="Windows Live" clId="Web-{E7598C7B-6645-40CA-A4FB-02457F9653DE}" dt="2022-08-24T15:27:12.246" v="7"/>
          <ac:spMkLst>
            <pc:docMk/>
            <pc:sldMk cId="109857222" sldId="256"/>
            <ac:spMk id="49" creationId="{03E51277-1095-412F-913B-8FA8021AA626}"/>
          </ac:spMkLst>
        </pc:spChg>
        <pc:spChg chg="add del">
          <ac:chgData name="Ahamed Suhail" userId="22ab401338316312" providerId="Windows Live" clId="Web-{E7598C7B-6645-40CA-A4FB-02457F9653DE}" dt="2022-08-24T15:27:19.465" v="9"/>
          <ac:spMkLst>
            <pc:docMk/>
            <pc:sldMk cId="109857222" sldId="256"/>
            <ac:spMk id="56" creationId="{A8384FB5-9ADC-4DDC-881B-597D56F5B15D}"/>
          </ac:spMkLst>
        </pc:spChg>
        <pc:spChg chg="add del">
          <ac:chgData name="Ahamed Suhail" userId="22ab401338316312" providerId="Windows Live" clId="Web-{E7598C7B-6645-40CA-A4FB-02457F9653DE}" dt="2022-08-24T15:27:19.465" v="9"/>
          <ac:spMkLst>
            <pc:docMk/>
            <pc:sldMk cId="109857222" sldId="256"/>
            <ac:spMk id="57" creationId="{0AF57B88-1D4C-41FA-A761-EC1DD10C35CB}"/>
          </ac:spMkLst>
        </pc:spChg>
        <pc:spChg chg="add del">
          <ac:chgData name="Ahamed Suhail" userId="22ab401338316312" providerId="Windows Live" clId="Web-{E7598C7B-6645-40CA-A4FB-02457F9653DE}" dt="2022-08-24T15:27:19.465" v="9"/>
          <ac:spMkLst>
            <pc:docMk/>
            <pc:sldMk cId="109857222" sldId="256"/>
            <ac:spMk id="58" creationId="{D2548F45-5164-4ABB-8212-7F293FDED8D4}"/>
          </ac:spMkLst>
        </pc:spChg>
        <pc:spChg chg="add del">
          <ac:chgData name="Ahamed Suhail" userId="22ab401338316312" providerId="Windows Live" clId="Web-{E7598C7B-6645-40CA-A4FB-02457F9653DE}" dt="2022-08-24T15:27:22.684" v="11"/>
          <ac:spMkLst>
            <pc:docMk/>
            <pc:sldMk cId="109857222" sldId="256"/>
            <ac:spMk id="61" creationId="{33E93247-6229-44AB-A550-739E971E690B}"/>
          </ac:spMkLst>
        </pc:spChg>
        <pc:spChg chg="add del">
          <ac:chgData name="Ahamed Suhail" userId="22ab401338316312" providerId="Windows Live" clId="Web-{E7598C7B-6645-40CA-A4FB-02457F9653DE}" dt="2022-08-24T15:27:22.684" v="11"/>
          <ac:spMkLst>
            <pc:docMk/>
            <pc:sldMk cId="109857222" sldId="256"/>
            <ac:spMk id="62" creationId="{A5D67320-FCFD-4931-AAF7-C6C853329C7F}"/>
          </ac:spMkLst>
        </pc:spChg>
        <pc:spChg chg="add del">
          <ac:chgData name="Ahamed Suhail" userId="22ab401338316312" providerId="Windows Live" clId="Web-{E7598C7B-6645-40CA-A4FB-02457F9653DE}" dt="2022-08-24T15:27:39.700" v="13"/>
          <ac:spMkLst>
            <pc:docMk/>
            <pc:sldMk cId="109857222" sldId="256"/>
            <ac:spMk id="66" creationId="{0E91F5CA-B392-444C-88E3-BF5BAAEBDEB0}"/>
          </ac:spMkLst>
        </pc:spChg>
        <pc:spChg chg="add del">
          <ac:chgData name="Ahamed Suhail" userId="22ab401338316312" providerId="Windows Live" clId="Web-{E7598C7B-6645-40CA-A4FB-02457F9653DE}" dt="2022-08-24T15:27:39.700" v="13"/>
          <ac:spMkLst>
            <pc:docMk/>
            <pc:sldMk cId="109857222" sldId="256"/>
            <ac:spMk id="68" creationId="{9752D771-2D72-4B2C-B816-121D10C38ED0}"/>
          </ac:spMkLst>
        </pc:spChg>
        <pc:spChg chg="add del">
          <ac:chgData name="Ahamed Suhail" userId="22ab401338316312" providerId="Windows Live" clId="Web-{E7598C7B-6645-40CA-A4FB-02457F9653DE}" dt="2022-08-24T15:27:39.700" v="13"/>
          <ac:spMkLst>
            <pc:docMk/>
            <pc:sldMk cId="109857222" sldId="256"/>
            <ac:spMk id="69" creationId="{58D2EC0A-5E54-424F-BE02-26DFFEBD6F9D}"/>
          </ac:spMkLst>
        </pc:spChg>
        <pc:spChg chg="add del">
          <ac:chgData name="Ahamed Suhail" userId="22ab401338316312" providerId="Windows Live" clId="Web-{E7598C7B-6645-40CA-A4FB-02457F9653DE}" dt="2022-08-24T15:27:39.700" v="13"/>
          <ac:spMkLst>
            <pc:docMk/>
            <pc:sldMk cId="109857222" sldId="256"/>
            <ac:spMk id="70" creationId="{DDCE5572-4319-4D42-813F-C8C69C08CAA8}"/>
          </ac:spMkLst>
        </pc:spChg>
        <pc:spChg chg="add del">
          <ac:chgData name="Ahamed Suhail" userId="22ab401338316312" providerId="Windows Live" clId="Web-{E7598C7B-6645-40CA-A4FB-02457F9653DE}" dt="2022-08-24T15:28:01.794" v="15"/>
          <ac:spMkLst>
            <pc:docMk/>
            <pc:sldMk cId="109857222" sldId="256"/>
            <ac:spMk id="72" creationId="{489B7BFD-8F45-4093-AD9C-91B15B0503D9}"/>
          </ac:spMkLst>
        </pc:spChg>
        <pc:spChg chg="add del">
          <ac:chgData name="Ahamed Suhail" userId="22ab401338316312" providerId="Windows Live" clId="Web-{E7598C7B-6645-40CA-A4FB-02457F9653DE}" dt="2022-08-24T15:28:01.794" v="15"/>
          <ac:spMkLst>
            <pc:docMk/>
            <pc:sldMk cId="109857222" sldId="256"/>
            <ac:spMk id="76" creationId="{498F8FF6-43B4-494A-AF8F-123A4983EDF7}"/>
          </ac:spMkLst>
        </pc:spChg>
        <pc:spChg chg="add del">
          <ac:chgData name="Ahamed Suhail" userId="22ab401338316312" providerId="Windows Live" clId="Web-{E7598C7B-6645-40CA-A4FB-02457F9653DE}" dt="2022-08-24T15:28:01.794" v="15"/>
          <ac:spMkLst>
            <pc:docMk/>
            <pc:sldMk cId="109857222" sldId="256"/>
            <ac:spMk id="77" creationId="{2B06059C-C357-4011-82B9-9C0106301384}"/>
          </ac:spMkLst>
        </pc:spChg>
        <pc:spChg chg="add del">
          <ac:chgData name="Ahamed Suhail" userId="22ab401338316312" providerId="Windows Live" clId="Web-{E7598C7B-6645-40CA-A4FB-02457F9653DE}" dt="2022-08-24T15:28:01.794" v="15"/>
          <ac:spMkLst>
            <pc:docMk/>
            <pc:sldMk cId="109857222" sldId="256"/>
            <ac:spMk id="78" creationId="{5AFEC601-A132-47EE-B0C2-B38ACD9FCE6F}"/>
          </ac:spMkLst>
        </pc:spChg>
        <pc:spChg chg="add del">
          <ac:chgData name="Ahamed Suhail" userId="22ab401338316312" providerId="Windows Live" clId="Web-{E7598C7B-6645-40CA-A4FB-02457F9653DE}" dt="2022-08-24T15:28:01.794" v="15"/>
          <ac:spMkLst>
            <pc:docMk/>
            <pc:sldMk cId="109857222" sldId="256"/>
            <ac:spMk id="79" creationId="{279CAF82-0ECF-42BE-8F37-F71941E5D410}"/>
          </ac:spMkLst>
        </pc:spChg>
        <pc:spChg chg="add del">
          <ac:chgData name="Ahamed Suhail" userId="22ab401338316312" providerId="Windows Live" clId="Web-{E7598C7B-6645-40CA-A4FB-02457F9653DE}" dt="2022-08-24T15:28:01.794" v="15"/>
          <ac:spMkLst>
            <pc:docMk/>
            <pc:sldMk cId="109857222" sldId="256"/>
            <ac:spMk id="80" creationId="{BE8CB2F0-2F5A-4EBD-B214-E0309C31F578}"/>
          </ac:spMkLst>
        </pc:spChg>
        <pc:spChg chg="add del">
          <ac:chgData name="Ahamed Suhail" userId="22ab401338316312" providerId="Windows Live" clId="Web-{E7598C7B-6645-40CA-A4FB-02457F9653DE}" dt="2022-08-24T15:28:07.263" v="17"/>
          <ac:spMkLst>
            <pc:docMk/>
            <pc:sldMk cId="109857222" sldId="256"/>
            <ac:spMk id="82" creationId="{68A22513-307E-4203-BEFF-5BBBFAFDDEF3}"/>
          </ac:spMkLst>
        </pc:spChg>
        <pc:spChg chg="add del">
          <ac:chgData name="Ahamed Suhail" userId="22ab401338316312" providerId="Windows Live" clId="Web-{E7598C7B-6645-40CA-A4FB-02457F9653DE}" dt="2022-08-24T15:28:07.263" v="17"/>
          <ac:spMkLst>
            <pc:docMk/>
            <pc:sldMk cId="109857222" sldId="256"/>
            <ac:spMk id="83" creationId="{B4211F11-4937-44F9-B733-211517A2D824}"/>
          </ac:spMkLst>
        </pc:spChg>
        <pc:spChg chg="add del">
          <ac:chgData name="Ahamed Suhail" userId="22ab401338316312" providerId="Windows Live" clId="Web-{E7598C7B-6645-40CA-A4FB-02457F9653DE}" dt="2022-08-24T15:28:07.263" v="17"/>
          <ac:spMkLst>
            <pc:docMk/>
            <pc:sldMk cId="109857222" sldId="256"/>
            <ac:spMk id="84" creationId="{6CF7BA0D-619B-4BA4-AF41-9F99DE3017E5}"/>
          </ac:spMkLst>
        </pc:spChg>
        <pc:spChg chg="add del">
          <ac:chgData name="Ahamed Suhail" userId="22ab401338316312" providerId="Windows Live" clId="Web-{E7598C7B-6645-40CA-A4FB-02457F9653DE}" dt="2022-08-24T15:28:07.263" v="17"/>
          <ac:spMkLst>
            <pc:docMk/>
            <pc:sldMk cId="109857222" sldId="256"/>
            <ac:spMk id="85" creationId="{F20A1EE3-9DEB-45B0-A9FA-080457925705}"/>
          </ac:spMkLst>
        </pc:spChg>
        <pc:spChg chg="add del">
          <ac:chgData name="Ahamed Suhail" userId="22ab401338316312" providerId="Windows Live" clId="Web-{E7598C7B-6645-40CA-A4FB-02457F9653DE}" dt="2022-08-24T15:28:07.263" v="17"/>
          <ac:spMkLst>
            <pc:docMk/>
            <pc:sldMk cId="109857222" sldId="256"/>
            <ac:spMk id="86" creationId="{C39513AF-ACB9-491F-AB2C-AA27171CB77B}"/>
          </ac:spMkLst>
        </pc:spChg>
        <pc:spChg chg="add del">
          <ac:chgData name="Ahamed Suhail" userId="22ab401338316312" providerId="Windows Live" clId="Web-{E7598C7B-6645-40CA-A4FB-02457F9653DE}" dt="2022-08-24T15:28:07.263" v="17"/>
          <ac:spMkLst>
            <pc:docMk/>
            <pc:sldMk cId="109857222" sldId="256"/>
            <ac:spMk id="87" creationId="{45F36B92-14BC-4E12-8F9A-737EFED6CE5E}"/>
          </ac:spMkLst>
        </pc:spChg>
        <pc:spChg chg="add del">
          <ac:chgData name="Ahamed Suhail" userId="22ab401338316312" providerId="Windows Live" clId="Web-{E7598C7B-6645-40CA-A4FB-02457F9653DE}" dt="2022-08-24T15:28:33.389" v="19"/>
          <ac:spMkLst>
            <pc:docMk/>
            <pc:sldMk cId="109857222" sldId="256"/>
            <ac:spMk id="89" creationId="{BA6285CA-6AFA-4F27-AFB5-1B32CDE09B1A}"/>
          </ac:spMkLst>
        </pc:spChg>
        <pc:spChg chg="add del">
          <ac:chgData name="Ahamed Suhail" userId="22ab401338316312" providerId="Windows Live" clId="Web-{E7598C7B-6645-40CA-A4FB-02457F9653DE}" dt="2022-08-24T15:28:44.123" v="21"/>
          <ac:spMkLst>
            <pc:docMk/>
            <pc:sldMk cId="109857222" sldId="256"/>
            <ac:spMk id="108" creationId="{4EFE82FE-7465-AE46-88DF-34D347E83B84}"/>
          </ac:spMkLst>
        </pc:spChg>
        <pc:spChg chg="add del">
          <ac:chgData name="Ahamed Suhail" userId="22ab401338316312" providerId="Windows Live" clId="Web-{E7598C7B-6645-40CA-A4FB-02457F9653DE}" dt="2022-08-24T15:28:46.623" v="23"/>
          <ac:spMkLst>
            <pc:docMk/>
            <pc:sldMk cId="109857222" sldId="256"/>
            <ac:spMk id="119" creationId="{E20BB609-EF92-42DB-836C-0699A590B5CF}"/>
          </ac:spMkLst>
        </pc:spChg>
        <pc:spChg chg="add del">
          <ac:chgData name="Ahamed Suhail" userId="22ab401338316312" providerId="Windows Live" clId="Web-{E7598C7B-6645-40CA-A4FB-02457F9653DE}" dt="2022-08-24T15:28:46.623" v="23"/>
          <ac:spMkLst>
            <pc:docMk/>
            <pc:sldMk cId="109857222" sldId="256"/>
            <ac:spMk id="120" creationId="{0C147919-C87A-403A-AC24-CA39D2BCE548}"/>
          </ac:spMkLst>
        </pc:spChg>
        <pc:spChg chg="add del">
          <ac:chgData name="Ahamed Suhail" userId="22ab401338316312" providerId="Windows Live" clId="Web-{E7598C7B-6645-40CA-A4FB-02457F9653DE}" dt="2022-08-24T15:28:46.623" v="23"/>
          <ac:spMkLst>
            <pc:docMk/>
            <pc:sldMk cId="109857222" sldId="256"/>
            <ac:spMk id="127" creationId="{58246221-44FF-4718-9ACD-D3FC9D5DB797}"/>
          </ac:spMkLst>
        </pc:spChg>
        <pc:spChg chg="add del">
          <ac:chgData name="Ahamed Suhail" userId="22ab401338316312" providerId="Windows Live" clId="Web-{E7598C7B-6645-40CA-A4FB-02457F9653DE}" dt="2022-08-24T15:29:01.811" v="25"/>
          <ac:spMkLst>
            <pc:docMk/>
            <pc:sldMk cId="109857222" sldId="256"/>
            <ac:spMk id="131" creationId="{4AA13AD3-0A4F-475A-BEBB-DEEFF5C096C3}"/>
          </ac:spMkLst>
        </pc:spChg>
        <pc:spChg chg="add del">
          <ac:chgData name="Ahamed Suhail" userId="22ab401338316312" providerId="Windows Live" clId="Web-{E7598C7B-6645-40CA-A4FB-02457F9653DE}" dt="2022-08-24T15:29:01.811" v="25"/>
          <ac:spMkLst>
            <pc:docMk/>
            <pc:sldMk cId="109857222" sldId="256"/>
            <ac:spMk id="132" creationId="{205BB74C-33FB-4335-8808-49E247F7BF75}"/>
          </ac:spMkLst>
        </pc:spChg>
        <pc:spChg chg="add del">
          <ac:chgData name="Ahamed Suhail" userId="22ab401338316312" providerId="Windows Live" clId="Web-{E7598C7B-6645-40CA-A4FB-02457F9653DE}" dt="2022-08-24T15:29:07.264" v="27"/>
          <ac:spMkLst>
            <pc:docMk/>
            <pc:sldMk cId="109857222" sldId="256"/>
            <ac:spMk id="134" creationId="{783E542C-76A9-4825-AD09-F15DAFDD4878}"/>
          </ac:spMkLst>
        </pc:spChg>
        <pc:spChg chg="add del">
          <ac:chgData name="Ahamed Suhail" userId="22ab401338316312" providerId="Windows Live" clId="Web-{E7598C7B-6645-40CA-A4FB-02457F9653DE}" dt="2022-08-24T15:29:07.264" v="27"/>
          <ac:spMkLst>
            <pc:docMk/>
            <pc:sldMk cId="109857222" sldId="256"/>
            <ac:spMk id="135" creationId="{B4884F9F-22C0-46E3-9671-1700FFC86408}"/>
          </ac:spMkLst>
        </pc:spChg>
        <pc:spChg chg="add del">
          <ac:chgData name="Ahamed Suhail" userId="22ab401338316312" providerId="Windows Live" clId="Web-{E7598C7B-6645-40CA-A4FB-02457F9653DE}" dt="2022-08-24T15:29:07.264" v="27"/>
          <ac:spMkLst>
            <pc:docMk/>
            <pc:sldMk cId="109857222" sldId="256"/>
            <ac:spMk id="136" creationId="{C2E723EF-5906-4149-8079-A84E32808929}"/>
          </ac:spMkLst>
        </pc:spChg>
        <pc:spChg chg="add del">
          <ac:chgData name="Ahamed Suhail" userId="22ab401338316312" providerId="Windows Live" clId="Web-{E7598C7B-6645-40CA-A4FB-02457F9653DE}" dt="2022-08-24T15:29:07.264" v="27"/>
          <ac:spMkLst>
            <pc:docMk/>
            <pc:sldMk cId="109857222" sldId="256"/>
            <ac:spMk id="137" creationId="{1F5CAC00-A1BB-444C-BD9B-10D47F6583F8}"/>
          </ac:spMkLst>
        </pc:spChg>
        <pc:spChg chg="add del">
          <ac:chgData name="Ahamed Suhail" userId="22ab401338316312" providerId="Windows Live" clId="Web-{E7598C7B-6645-40CA-A4FB-02457F9653DE}" dt="2022-08-24T15:29:07.264" v="27"/>
          <ac:spMkLst>
            <pc:docMk/>
            <pc:sldMk cId="109857222" sldId="256"/>
            <ac:spMk id="138" creationId="{22247C82-F668-423F-99CD-1037E6EDA665}"/>
          </ac:spMkLst>
        </pc:spChg>
        <pc:spChg chg="add del">
          <ac:chgData name="Ahamed Suhail" userId="22ab401338316312" providerId="Windows Live" clId="Web-{E7598C7B-6645-40CA-A4FB-02457F9653DE}" dt="2022-08-24T15:30:12.422" v="29"/>
          <ac:spMkLst>
            <pc:docMk/>
            <pc:sldMk cId="109857222" sldId="256"/>
            <ac:spMk id="140" creationId="{01EA1F0E-CDCD-4DB2-8404-78A53728C7C8}"/>
          </ac:spMkLst>
        </pc:spChg>
        <pc:spChg chg="add del">
          <ac:chgData name="Ahamed Suhail" userId="22ab401338316312" providerId="Windows Live" clId="Web-{E7598C7B-6645-40CA-A4FB-02457F9653DE}" dt="2022-08-24T15:30:12.422" v="29"/>
          <ac:spMkLst>
            <pc:docMk/>
            <pc:sldMk cId="109857222" sldId="256"/>
            <ac:spMk id="141" creationId="{DE8A7E9B-3161-4AE7-B85C-EE3D7786D549}"/>
          </ac:spMkLst>
        </pc:spChg>
        <pc:spChg chg="add del">
          <ac:chgData name="Ahamed Suhail" userId="22ab401338316312" providerId="Windows Live" clId="Web-{E7598C7B-6645-40CA-A4FB-02457F9653DE}" dt="2022-08-24T15:30:18.735" v="31"/>
          <ac:spMkLst>
            <pc:docMk/>
            <pc:sldMk cId="109857222" sldId="256"/>
            <ac:spMk id="147" creationId="{E20BB609-EF92-42DB-836C-0699A590B5CF}"/>
          </ac:spMkLst>
        </pc:spChg>
        <pc:spChg chg="add del">
          <ac:chgData name="Ahamed Suhail" userId="22ab401338316312" providerId="Windows Live" clId="Web-{E7598C7B-6645-40CA-A4FB-02457F9653DE}" dt="2022-08-24T15:30:18.735" v="31"/>
          <ac:spMkLst>
            <pc:docMk/>
            <pc:sldMk cId="109857222" sldId="256"/>
            <ac:spMk id="148" creationId="{0C147919-C87A-403A-AC24-CA39D2BCE548}"/>
          </ac:spMkLst>
        </pc:spChg>
        <pc:spChg chg="add del">
          <ac:chgData name="Ahamed Suhail" userId="22ab401338316312" providerId="Windows Live" clId="Web-{E7598C7B-6645-40CA-A4FB-02457F9653DE}" dt="2022-08-24T15:30:18.735" v="31"/>
          <ac:spMkLst>
            <pc:docMk/>
            <pc:sldMk cId="109857222" sldId="256"/>
            <ac:spMk id="155" creationId="{58246221-44FF-4718-9ACD-D3FC9D5DB797}"/>
          </ac:spMkLst>
        </pc:spChg>
        <pc:spChg chg="add del">
          <ac:chgData name="Ahamed Suhail" userId="22ab401338316312" providerId="Windows Live" clId="Web-{E7598C7B-6645-40CA-A4FB-02457F9653DE}" dt="2022-08-24T15:30:22.641" v="33"/>
          <ac:spMkLst>
            <pc:docMk/>
            <pc:sldMk cId="109857222" sldId="256"/>
            <ac:spMk id="159" creationId="{8451DF66-7290-48D2-847F-76C470BFF2CB}"/>
          </ac:spMkLst>
        </pc:spChg>
        <pc:spChg chg="add del">
          <ac:chgData name="Ahamed Suhail" userId="22ab401338316312" providerId="Windows Live" clId="Web-{E7598C7B-6645-40CA-A4FB-02457F9653DE}" dt="2022-08-24T15:30:22.641" v="33"/>
          <ac:spMkLst>
            <pc:docMk/>
            <pc:sldMk cId="109857222" sldId="256"/>
            <ac:spMk id="160" creationId="{623FEC10-513A-4206-9D94-8820D00FEC7D}"/>
          </ac:spMkLst>
        </pc:spChg>
        <pc:spChg chg="add del">
          <ac:chgData name="Ahamed Suhail" userId="22ab401338316312" providerId="Windows Live" clId="Web-{E7598C7B-6645-40CA-A4FB-02457F9653DE}" dt="2022-08-24T15:32:33.628" v="48"/>
          <ac:spMkLst>
            <pc:docMk/>
            <pc:sldMk cId="109857222" sldId="256"/>
            <ac:spMk id="164" creationId="{4EFE82FE-7465-AE46-88DF-34D347E83B84}"/>
          </ac:spMkLst>
        </pc:spChg>
        <pc:spChg chg="add del">
          <ac:chgData name="Ahamed Suhail" userId="22ab401338316312" providerId="Windows Live" clId="Web-{E7598C7B-6645-40CA-A4FB-02457F9653DE}" dt="2022-08-24T15:31:18.033" v="39"/>
          <ac:spMkLst>
            <pc:docMk/>
            <pc:sldMk cId="109857222" sldId="256"/>
            <ac:spMk id="178" creationId="{6DA65B90-7B06-4499-91BA-CDDD36132481}"/>
          </ac:spMkLst>
        </pc:spChg>
        <pc:spChg chg="add del">
          <ac:chgData name="Ahamed Suhail" userId="22ab401338316312" providerId="Windows Live" clId="Web-{E7598C7B-6645-40CA-A4FB-02457F9653DE}" dt="2022-08-24T15:31:18.033" v="39"/>
          <ac:spMkLst>
            <pc:docMk/>
            <pc:sldMk cId="109857222" sldId="256"/>
            <ac:spMk id="180" creationId="{77946362-F87D-406E-9BE2-BFDDA8EBA286}"/>
          </ac:spMkLst>
        </pc:spChg>
        <pc:spChg chg="add del">
          <ac:chgData name="Ahamed Suhail" userId="22ab401338316312" providerId="Windows Live" clId="Web-{E7598C7B-6645-40CA-A4FB-02457F9653DE}" dt="2022-08-24T15:31:18.033" v="39"/>
          <ac:spMkLst>
            <pc:docMk/>
            <pc:sldMk cId="109857222" sldId="256"/>
            <ac:spMk id="182" creationId="{FDFAA851-CE89-4052-BF16-6B7782DA5D5B}"/>
          </ac:spMkLst>
        </pc:spChg>
        <pc:spChg chg="add del">
          <ac:chgData name="Ahamed Suhail" userId="22ab401338316312" providerId="Windows Live" clId="Web-{E7598C7B-6645-40CA-A4FB-02457F9653DE}" dt="2022-08-24T15:31:52.393" v="43"/>
          <ac:spMkLst>
            <pc:docMk/>
            <pc:sldMk cId="109857222" sldId="256"/>
            <ac:spMk id="184" creationId="{80BC66F9-7A74-4286-AD22-1174052CC22C}"/>
          </ac:spMkLst>
        </pc:spChg>
        <pc:spChg chg="add del">
          <ac:chgData name="Ahamed Suhail" userId="22ab401338316312" providerId="Windows Live" clId="Web-{E7598C7B-6645-40CA-A4FB-02457F9653DE}" dt="2022-08-24T15:31:52.393" v="43"/>
          <ac:spMkLst>
            <pc:docMk/>
            <pc:sldMk cId="109857222" sldId="256"/>
            <ac:spMk id="186" creationId="{D8142CC3-2B5C-48E6-9DF0-6C8ACBAF23EF}"/>
          </ac:spMkLst>
        </pc:spChg>
        <pc:spChg chg="add del">
          <ac:chgData name="Ahamed Suhail" userId="22ab401338316312" providerId="Windows Live" clId="Web-{E7598C7B-6645-40CA-A4FB-02457F9653DE}" dt="2022-08-24T15:31:52.393" v="43"/>
          <ac:spMkLst>
            <pc:docMk/>
            <pc:sldMk cId="109857222" sldId="256"/>
            <ac:spMk id="190" creationId="{46A89C79-8EF3-4AF9-B3D9-59A883F41C83}"/>
          </ac:spMkLst>
        </pc:spChg>
        <pc:spChg chg="add del">
          <ac:chgData name="Ahamed Suhail" userId="22ab401338316312" providerId="Windows Live" clId="Web-{E7598C7B-6645-40CA-A4FB-02457F9653DE}" dt="2022-08-24T15:31:52.393" v="43"/>
          <ac:spMkLst>
            <pc:docMk/>
            <pc:sldMk cId="109857222" sldId="256"/>
            <ac:spMk id="192" creationId="{EFE5CE34-4543-42E5-B82C-1F3D12422CDD}"/>
          </ac:spMkLst>
        </pc:spChg>
        <pc:spChg chg="add del">
          <ac:chgData name="Ahamed Suhail" userId="22ab401338316312" providerId="Windows Live" clId="Web-{E7598C7B-6645-40CA-A4FB-02457F9653DE}" dt="2022-08-24T15:31:52.393" v="43"/>
          <ac:spMkLst>
            <pc:docMk/>
            <pc:sldMk cId="109857222" sldId="256"/>
            <ac:spMk id="194" creationId="{72AF41FE-63D7-4695-81D2-66D2510E4486}"/>
          </ac:spMkLst>
        </pc:spChg>
        <pc:spChg chg="add del">
          <ac:chgData name="Ahamed Suhail" userId="22ab401338316312" providerId="Windows Live" clId="Web-{E7598C7B-6645-40CA-A4FB-02457F9653DE}" dt="2022-08-24T15:31:19.705" v="41"/>
          <ac:spMkLst>
            <pc:docMk/>
            <pc:sldMk cId="109857222" sldId="256"/>
            <ac:spMk id="212" creationId="{BA6285CA-6AFA-4F27-AFB5-1B32CDE09B1A}"/>
          </ac:spMkLst>
        </pc:spChg>
        <pc:spChg chg="add del">
          <ac:chgData name="Ahamed Suhail" userId="22ab401338316312" providerId="Windows Live" clId="Web-{E7598C7B-6645-40CA-A4FB-02457F9653DE}" dt="2022-08-24T15:31:19.705" v="41"/>
          <ac:spMkLst>
            <pc:docMk/>
            <pc:sldMk cId="109857222" sldId="256"/>
            <ac:spMk id="213" creationId="{7BCC6446-8462-4A63-9B6F-8F57EC40F648}"/>
          </ac:spMkLst>
        </pc:spChg>
        <pc:spChg chg="add del">
          <ac:chgData name="Ahamed Suhail" userId="22ab401338316312" providerId="Windows Live" clId="Web-{E7598C7B-6645-40CA-A4FB-02457F9653DE}" dt="2022-08-24T15:31:52.393" v="43"/>
          <ac:spMkLst>
            <pc:docMk/>
            <pc:sldMk cId="109857222" sldId="256"/>
            <ac:spMk id="217" creationId="{46F1F2C8-798B-4CCE-A851-94AFAF350BED}"/>
          </ac:spMkLst>
        </pc:spChg>
        <pc:spChg chg="add del">
          <ac:chgData name="Ahamed Suhail" userId="22ab401338316312" providerId="Windows Live" clId="Web-{E7598C7B-6645-40CA-A4FB-02457F9653DE}" dt="2022-08-24T15:31:52.393" v="43"/>
          <ac:spMkLst>
            <pc:docMk/>
            <pc:sldMk cId="109857222" sldId="256"/>
            <ac:spMk id="218" creationId="{755E9CD0-04B0-4A3C-B291-AD913379C713}"/>
          </ac:spMkLst>
        </pc:spChg>
        <pc:spChg chg="add del">
          <ac:chgData name="Ahamed Suhail" userId="22ab401338316312" providerId="Windows Live" clId="Web-{E7598C7B-6645-40CA-A4FB-02457F9653DE}" dt="2022-08-24T15:31:52.393" v="43"/>
          <ac:spMkLst>
            <pc:docMk/>
            <pc:sldMk cId="109857222" sldId="256"/>
            <ac:spMk id="219" creationId="{1DD8BF3B-6066-418C-8D1A-75C5E396FC04}"/>
          </ac:spMkLst>
        </pc:spChg>
        <pc:spChg chg="add del">
          <ac:chgData name="Ahamed Suhail" userId="22ab401338316312" providerId="Windows Live" clId="Web-{E7598C7B-6645-40CA-A4FB-02457F9653DE}" dt="2022-08-24T15:32:06.565" v="45"/>
          <ac:spMkLst>
            <pc:docMk/>
            <pc:sldMk cId="109857222" sldId="256"/>
            <ac:spMk id="221" creationId="{39DEF503-AFED-40B5-99E5-87975B0D78FB}"/>
          </ac:spMkLst>
        </pc:spChg>
        <pc:spChg chg="add del">
          <ac:chgData name="Ahamed Suhail" userId="22ab401338316312" providerId="Windows Live" clId="Web-{E7598C7B-6645-40CA-A4FB-02457F9653DE}" dt="2022-08-24T15:32:06.565" v="45"/>
          <ac:spMkLst>
            <pc:docMk/>
            <pc:sldMk cId="109857222" sldId="256"/>
            <ac:spMk id="222" creationId="{B38BFBE2-9AD8-4542-8FAC-02614711BC15}"/>
          </ac:spMkLst>
        </pc:spChg>
        <pc:spChg chg="add del">
          <ac:chgData name="Ahamed Suhail" userId="22ab401338316312" providerId="Windows Live" clId="Web-{E7598C7B-6645-40CA-A4FB-02457F9653DE}" dt="2022-08-24T15:32:06.565" v="45"/>
          <ac:spMkLst>
            <pc:docMk/>
            <pc:sldMk cId="109857222" sldId="256"/>
            <ac:spMk id="223" creationId="{8A8629BE-0179-4699-B176-6397C0043492}"/>
          </ac:spMkLst>
        </pc:spChg>
        <pc:spChg chg="add del">
          <ac:chgData name="Ahamed Suhail" userId="22ab401338316312" providerId="Windows Live" clId="Web-{E7598C7B-6645-40CA-A4FB-02457F9653DE}" dt="2022-08-24T15:32:33.581" v="47"/>
          <ac:spMkLst>
            <pc:docMk/>
            <pc:sldMk cId="109857222" sldId="256"/>
            <ac:spMk id="226" creationId="{B35D3C1D-A6AE-4FCA-BB76-A4748CE5DE55}"/>
          </ac:spMkLst>
        </pc:spChg>
        <pc:spChg chg="add del">
          <ac:chgData name="Ahamed Suhail" userId="22ab401338316312" providerId="Windows Live" clId="Web-{E7598C7B-6645-40CA-A4FB-02457F9653DE}" dt="2022-08-24T15:32:33.581" v="47"/>
          <ac:spMkLst>
            <pc:docMk/>
            <pc:sldMk cId="109857222" sldId="256"/>
            <ac:spMk id="227" creationId="{6D5BF818-2283-4CC9-A120-9225CEDFA6D2}"/>
          </ac:spMkLst>
        </pc:spChg>
        <pc:spChg chg="add del">
          <ac:chgData name="Ahamed Suhail" userId="22ab401338316312" providerId="Windows Live" clId="Web-{E7598C7B-6645-40CA-A4FB-02457F9653DE}" dt="2022-08-24T15:32:33.581" v="47"/>
          <ac:spMkLst>
            <pc:docMk/>
            <pc:sldMk cId="109857222" sldId="256"/>
            <ac:spMk id="228" creationId="{063A42EF-20CC-4BCC-9D0B-222CF3AAE8C9}"/>
          </ac:spMkLst>
        </pc:spChg>
        <pc:spChg chg="add">
          <ac:chgData name="Ahamed Suhail" userId="22ab401338316312" providerId="Windows Live" clId="Web-{E7598C7B-6645-40CA-A4FB-02457F9653DE}" dt="2022-08-24T15:32:33.628" v="48"/>
          <ac:spMkLst>
            <pc:docMk/>
            <pc:sldMk cId="109857222" sldId="256"/>
            <ac:spMk id="230" creationId="{7A18C9FB-EC4C-4DAE-8F7D-C6E5AF607958}"/>
          </ac:spMkLst>
        </pc:spChg>
        <pc:spChg chg="add">
          <ac:chgData name="Ahamed Suhail" userId="22ab401338316312" providerId="Windows Live" clId="Web-{E7598C7B-6645-40CA-A4FB-02457F9653DE}" dt="2022-08-24T15:32:33.628" v="48"/>
          <ac:spMkLst>
            <pc:docMk/>
            <pc:sldMk cId="109857222" sldId="256"/>
            <ac:spMk id="231" creationId="{E6958E70-80C5-4642-B5AC-ACDBCB130671}"/>
          </ac:spMkLst>
        </pc:spChg>
        <pc:spChg chg="add">
          <ac:chgData name="Ahamed Suhail" userId="22ab401338316312" providerId="Windows Live" clId="Web-{E7598C7B-6645-40CA-A4FB-02457F9653DE}" dt="2022-08-24T15:32:33.628" v="48"/>
          <ac:spMkLst>
            <pc:docMk/>
            <pc:sldMk cId="109857222" sldId="256"/>
            <ac:spMk id="232" creationId="{3DC8DFAE-D351-4C9E-B50E-9D415540409A}"/>
          </ac:spMkLst>
        </pc:spChg>
        <pc:grpChg chg="add del">
          <ac:chgData name="Ahamed Suhail" userId="22ab401338316312" providerId="Windows Live" clId="Web-{E7598C7B-6645-40CA-A4FB-02457F9653DE}" dt="2022-08-24T15:28:01.794" v="15"/>
          <ac:grpSpMkLst>
            <pc:docMk/>
            <pc:sldMk cId="109857222" sldId="256"/>
            <ac:grpSpMk id="24" creationId="{FB9739EB-7F66-433D-841F-AB3CD18700B7}"/>
          </ac:grpSpMkLst>
        </pc:grpChg>
        <pc:grpChg chg="add del">
          <ac:chgData name="Ahamed Suhail" userId="22ab401338316312" providerId="Windows Live" clId="Web-{E7598C7B-6645-40CA-A4FB-02457F9653DE}" dt="2022-08-24T15:27:12.246" v="7"/>
          <ac:grpSpMkLst>
            <pc:docMk/>
            <pc:sldMk cId="109857222" sldId="256"/>
            <ac:grpSpMk id="34" creationId="{2FD3C428-0CD4-4982-9FCB-A1DA31DAB721}"/>
          </ac:grpSpMkLst>
        </pc:grpChg>
        <pc:grpChg chg="add del">
          <ac:chgData name="Ahamed Suhail" userId="22ab401338316312" providerId="Windows Live" clId="Web-{E7598C7B-6645-40CA-A4FB-02457F9653DE}" dt="2022-08-24T15:27:12.246" v="7"/>
          <ac:grpSpMkLst>
            <pc:docMk/>
            <pc:sldMk cId="109857222" sldId="256"/>
            <ac:grpSpMk id="46" creationId="{DDB99EF5-8801-40E2-83D3-196FADCBBA7F}"/>
          </ac:grpSpMkLst>
        </pc:grpChg>
        <pc:grpChg chg="add del">
          <ac:chgData name="Ahamed Suhail" userId="22ab401338316312" providerId="Windows Live" clId="Web-{E7598C7B-6645-40CA-A4FB-02457F9653DE}" dt="2022-08-24T15:27:12.246" v="7"/>
          <ac:grpSpMkLst>
            <pc:docMk/>
            <pc:sldMk cId="109857222" sldId="256"/>
            <ac:grpSpMk id="50" creationId="{8537CE76-9FE9-4102-99A9-DDF75FFBBCFA}"/>
          </ac:grpSpMkLst>
        </pc:grpChg>
        <pc:grpChg chg="add del">
          <ac:chgData name="Ahamed Suhail" userId="22ab401338316312" providerId="Windows Live" clId="Web-{E7598C7B-6645-40CA-A4FB-02457F9653DE}" dt="2022-08-24T15:28:01.794" v="15"/>
          <ac:grpSpMkLst>
            <pc:docMk/>
            <pc:sldMk cId="109857222" sldId="256"/>
            <ac:grpSpMk id="73" creationId="{042BC7E5-76DB-4826-8C07-4A49B6353F76}"/>
          </ac:grpSpMkLst>
        </pc:grpChg>
        <pc:grpChg chg="add del">
          <ac:chgData name="Ahamed Suhail" userId="22ab401338316312" providerId="Windows Live" clId="Web-{E7598C7B-6645-40CA-A4FB-02457F9653DE}" dt="2022-08-24T15:28:33.389" v="19"/>
          <ac:grpSpMkLst>
            <pc:docMk/>
            <pc:sldMk cId="109857222" sldId="256"/>
            <ac:grpSpMk id="90" creationId="{5DBF4C08-1E63-4DF5-8493-1C3BBDCA3BBF}"/>
          </ac:grpSpMkLst>
        </pc:grpChg>
        <pc:grpChg chg="add del">
          <ac:chgData name="Ahamed Suhail" userId="22ab401338316312" providerId="Windows Live" clId="Web-{E7598C7B-6645-40CA-A4FB-02457F9653DE}" dt="2022-08-24T15:28:44.123" v="21"/>
          <ac:grpSpMkLst>
            <pc:docMk/>
            <pc:sldMk cId="109857222" sldId="256"/>
            <ac:grpSpMk id="110" creationId="{75BEF7CB-BB00-3345-8542-8F0FAFE1C48B}"/>
          </ac:grpSpMkLst>
        </pc:grpChg>
        <pc:grpChg chg="add del">
          <ac:chgData name="Ahamed Suhail" userId="22ab401338316312" providerId="Windows Live" clId="Web-{E7598C7B-6645-40CA-A4FB-02457F9653DE}" dt="2022-08-24T15:28:46.623" v="23"/>
          <ac:grpSpMkLst>
            <pc:docMk/>
            <pc:sldMk cId="109857222" sldId="256"/>
            <ac:grpSpMk id="121" creationId="{4B3D6101-D5EE-45DC-8706-F9B108885BC0}"/>
          </ac:grpSpMkLst>
        </pc:grpChg>
        <pc:grpChg chg="add del">
          <ac:chgData name="Ahamed Suhail" userId="22ab401338316312" providerId="Windows Live" clId="Web-{E7598C7B-6645-40CA-A4FB-02457F9653DE}" dt="2022-08-24T15:28:46.623" v="23"/>
          <ac:grpSpMkLst>
            <pc:docMk/>
            <pc:sldMk cId="109857222" sldId="256"/>
            <ac:grpSpMk id="128" creationId="{FA557398-F949-4133-8B80-0DEE64C0B130}"/>
          </ac:grpSpMkLst>
        </pc:grpChg>
        <pc:grpChg chg="add del">
          <ac:chgData name="Ahamed Suhail" userId="22ab401338316312" providerId="Windows Live" clId="Web-{E7598C7B-6645-40CA-A4FB-02457F9653DE}" dt="2022-08-24T15:30:12.422" v="29"/>
          <ac:grpSpMkLst>
            <pc:docMk/>
            <pc:sldMk cId="109857222" sldId="256"/>
            <ac:grpSpMk id="142" creationId="{B46BF9D8-B659-4C32-ADAC-0DE33D1845C6}"/>
          </ac:grpSpMkLst>
        </pc:grpChg>
        <pc:grpChg chg="add del">
          <ac:chgData name="Ahamed Suhail" userId="22ab401338316312" providerId="Windows Live" clId="Web-{E7598C7B-6645-40CA-A4FB-02457F9653DE}" dt="2022-08-24T15:30:18.735" v="31"/>
          <ac:grpSpMkLst>
            <pc:docMk/>
            <pc:sldMk cId="109857222" sldId="256"/>
            <ac:grpSpMk id="149" creationId="{4B3D6101-D5EE-45DC-8706-F9B108885BC0}"/>
          </ac:grpSpMkLst>
        </pc:grpChg>
        <pc:grpChg chg="add del">
          <ac:chgData name="Ahamed Suhail" userId="22ab401338316312" providerId="Windows Live" clId="Web-{E7598C7B-6645-40CA-A4FB-02457F9653DE}" dt="2022-08-24T15:30:18.735" v="31"/>
          <ac:grpSpMkLst>
            <pc:docMk/>
            <pc:sldMk cId="109857222" sldId="256"/>
            <ac:grpSpMk id="156" creationId="{FA557398-F949-4133-8B80-0DEE64C0B130}"/>
          </ac:grpSpMkLst>
        </pc:grpChg>
        <pc:grpChg chg="add del">
          <ac:chgData name="Ahamed Suhail" userId="22ab401338316312" providerId="Windows Live" clId="Web-{E7598C7B-6645-40CA-A4FB-02457F9653DE}" dt="2022-08-24T15:32:33.628" v="48"/>
          <ac:grpSpMkLst>
            <pc:docMk/>
            <pc:sldMk cId="109857222" sldId="256"/>
            <ac:grpSpMk id="166" creationId="{75BEF7CB-BB00-3345-8542-8F0FAFE1C48B}"/>
          </ac:grpSpMkLst>
        </pc:grpChg>
        <pc:grpChg chg="add del">
          <ac:chgData name="Ahamed Suhail" userId="22ab401338316312" providerId="Windows Live" clId="Web-{E7598C7B-6645-40CA-A4FB-02457F9653DE}" dt="2022-08-24T15:31:19.705" v="41"/>
          <ac:grpSpMkLst>
            <pc:docMk/>
            <pc:sldMk cId="109857222" sldId="256"/>
            <ac:grpSpMk id="214" creationId="{8A706956-04C2-4ACD-BBB0-A7A81707BFDE}"/>
          </ac:grpSpMkLst>
        </pc:grpChg>
        <pc:picChg chg="add del">
          <ac:chgData name="Ahamed Suhail" userId="22ab401338316312" providerId="Windows Live" clId="Web-{E7598C7B-6645-40CA-A4FB-02457F9653DE}" dt="2022-08-24T15:26:58.808" v="1"/>
          <ac:picMkLst>
            <pc:docMk/>
            <pc:sldMk cId="109857222" sldId="256"/>
            <ac:picMk id="4" creationId="{E9BA2AF0-1C12-590E-02E0-5D7E36B460EB}"/>
          </ac:picMkLst>
        </pc:picChg>
        <pc:picChg chg="add del">
          <ac:chgData name="Ahamed Suhail" userId="22ab401338316312" providerId="Windows Live" clId="Web-{E7598C7B-6645-40CA-A4FB-02457F9653DE}" dt="2022-08-24T15:27:06.043" v="5"/>
          <ac:picMkLst>
            <pc:docMk/>
            <pc:sldMk cId="109857222" sldId="256"/>
            <ac:picMk id="19" creationId="{4E5B1B1C-F57F-4565-3D98-35326B79A784}"/>
          </ac:picMkLst>
        </pc:picChg>
        <pc:picChg chg="add del">
          <ac:chgData name="Ahamed Suhail" userId="22ab401338316312" providerId="Windows Live" clId="Web-{E7598C7B-6645-40CA-A4FB-02457F9653DE}" dt="2022-08-24T15:27:19.465" v="9"/>
          <ac:picMkLst>
            <pc:docMk/>
            <pc:sldMk cId="109857222" sldId="256"/>
            <ac:picMk id="59" creationId="{C94A18FD-43E9-2A64-9057-02995DE60CA8}"/>
          </ac:picMkLst>
        </pc:picChg>
        <pc:picChg chg="add del">
          <ac:chgData name="Ahamed Suhail" userId="22ab401338316312" providerId="Windows Live" clId="Web-{E7598C7B-6645-40CA-A4FB-02457F9653DE}" dt="2022-08-24T15:27:22.684" v="11"/>
          <ac:picMkLst>
            <pc:docMk/>
            <pc:sldMk cId="109857222" sldId="256"/>
            <ac:picMk id="64" creationId="{826C0E22-883D-C7CE-8E5C-E9830A75FCE1}"/>
          </ac:picMkLst>
        </pc:picChg>
        <pc:picChg chg="add del">
          <ac:chgData name="Ahamed Suhail" userId="22ab401338316312" providerId="Windows Live" clId="Web-{E7598C7B-6645-40CA-A4FB-02457F9653DE}" dt="2022-08-24T15:27:39.700" v="13"/>
          <ac:picMkLst>
            <pc:docMk/>
            <pc:sldMk cId="109857222" sldId="256"/>
            <ac:picMk id="67" creationId="{04AE4632-867B-0018-A24E-5164C13B1833}"/>
          </ac:picMkLst>
        </pc:picChg>
        <pc:cxnChg chg="add del">
          <ac:chgData name="Ahamed Suhail" userId="22ab401338316312" providerId="Windows Live" clId="Web-{E7598C7B-6645-40CA-A4FB-02457F9653DE}" dt="2022-08-24T15:27:06.043" v="5"/>
          <ac:cxnSpMkLst>
            <pc:docMk/>
            <pc:sldMk cId="109857222" sldId="256"/>
            <ac:cxnSpMk id="13" creationId="{7476E355-DC49-4AFB-88DE-62B854B9B315}"/>
          </ac:cxnSpMkLst>
        </pc:cxnChg>
        <pc:cxnChg chg="add del">
          <ac:chgData name="Ahamed Suhail" userId="22ab401338316312" providerId="Windows Live" clId="Web-{E7598C7B-6645-40CA-A4FB-02457F9653DE}" dt="2022-08-24T15:27:22.684" v="11"/>
          <ac:cxnSpMkLst>
            <pc:docMk/>
            <pc:sldMk cId="109857222" sldId="256"/>
            <ac:cxnSpMk id="63" creationId="{EE2E603F-4A95-4FE8-BB06-211DFD75DBEF}"/>
          </ac:cxnSpMkLst>
        </pc:cxnChg>
        <pc:cxnChg chg="add del">
          <ac:chgData name="Ahamed Suhail" userId="22ab401338316312" providerId="Windows Live" clId="Web-{E7598C7B-6645-40CA-A4FB-02457F9653DE}" dt="2022-08-24T15:28:44.123" v="21"/>
          <ac:cxnSpMkLst>
            <pc:docMk/>
            <pc:sldMk cId="109857222" sldId="256"/>
            <ac:cxnSpMk id="109" creationId="{BA7C2670-8081-9C42-82A1-23BBFAEAAABC}"/>
          </ac:cxnSpMkLst>
        </pc:cxnChg>
        <pc:cxnChg chg="add del">
          <ac:chgData name="Ahamed Suhail" userId="22ab401338316312" providerId="Windows Live" clId="Web-{E7598C7B-6645-40CA-A4FB-02457F9653DE}" dt="2022-08-24T15:30:22.641" v="33"/>
          <ac:cxnSpMkLst>
            <pc:docMk/>
            <pc:sldMk cId="109857222" sldId="256"/>
            <ac:cxnSpMk id="161" creationId="{4C2E5CB6-174F-4EF3-942E-29AFD868D66C}"/>
          </ac:cxnSpMkLst>
        </pc:cxnChg>
        <pc:cxnChg chg="add del">
          <ac:chgData name="Ahamed Suhail" userId="22ab401338316312" providerId="Windows Live" clId="Web-{E7598C7B-6645-40CA-A4FB-02457F9653DE}" dt="2022-08-24T15:30:22.641" v="33"/>
          <ac:cxnSpMkLst>
            <pc:docMk/>
            <pc:sldMk cId="109857222" sldId="256"/>
            <ac:cxnSpMk id="162" creationId="{BBFA501E-DBD8-48DD-A132-6758DE0F49AF}"/>
          </ac:cxnSpMkLst>
        </pc:cxnChg>
        <pc:cxnChg chg="add del">
          <ac:chgData name="Ahamed Suhail" userId="22ab401338316312" providerId="Windows Live" clId="Web-{E7598C7B-6645-40CA-A4FB-02457F9653DE}" dt="2022-08-24T15:32:33.628" v="48"/>
          <ac:cxnSpMkLst>
            <pc:docMk/>
            <pc:sldMk cId="109857222" sldId="256"/>
            <ac:cxnSpMk id="165" creationId="{BA7C2670-8081-9C42-82A1-23BBFAEAAABC}"/>
          </ac:cxnSpMkLst>
        </pc:cxnChg>
        <pc:cxnChg chg="add del">
          <ac:chgData name="Ahamed Suhail" userId="22ab401338316312" providerId="Windows Live" clId="Web-{E7598C7B-6645-40CA-A4FB-02457F9653DE}" dt="2022-08-24T15:31:52.393" v="43"/>
          <ac:cxnSpMkLst>
            <pc:docMk/>
            <pc:sldMk cId="109857222" sldId="256"/>
            <ac:cxnSpMk id="188" creationId="{7B2D303B-3DD0-4319-9EAD-361847FEC71D}"/>
          </ac:cxnSpMkLst>
        </pc:cxnChg>
        <pc:cxnChg chg="add del">
          <ac:chgData name="Ahamed Suhail" userId="22ab401338316312" providerId="Windows Live" clId="Web-{E7598C7B-6645-40CA-A4FB-02457F9653DE}" dt="2022-08-24T15:32:06.565" v="45"/>
          <ac:cxnSpMkLst>
            <pc:docMk/>
            <pc:sldMk cId="109857222" sldId="256"/>
            <ac:cxnSpMk id="224" creationId="{2E5D4690-002A-4B9A-A715-6B47306217A7}"/>
          </ac:cxnSpMkLst>
        </pc:cxnChg>
      </pc:sldChg>
      <pc:sldChg chg="new">
        <pc:chgData name="Ahamed Suhail" userId="22ab401338316312" providerId="Windows Live" clId="Web-{E7598C7B-6645-40CA-A4FB-02457F9653DE}" dt="2022-08-24T15:57:36.030" v="86"/>
        <pc:sldMkLst>
          <pc:docMk/>
          <pc:sldMk cId="1783513967" sldId="257"/>
        </pc:sldMkLst>
      </pc:sldChg>
      <pc:sldMasterChg chg="add del addSldLayout delSldLayout">
        <pc:chgData name="Ahamed Suhail" userId="22ab401338316312" providerId="Windows Live" clId="Web-{E7598C7B-6645-40CA-A4FB-02457F9653DE}" dt="2022-08-24T15:30:22.688" v="34"/>
        <pc:sldMasterMkLst>
          <pc:docMk/>
          <pc:sldMasterMk cId="2460954070" sldId="2147483660"/>
        </pc:sldMasterMkLst>
        <pc:sldLayoutChg chg="add del">
          <pc:chgData name="Ahamed Suhail" userId="22ab401338316312" providerId="Windows Live" clId="Web-{E7598C7B-6645-40CA-A4FB-02457F9653DE}" dt="2022-08-24T15:30:22.688" v="3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hamed Suhail" userId="22ab401338316312" providerId="Windows Live" clId="Web-{E7598C7B-6645-40CA-A4FB-02457F9653DE}" dt="2022-08-24T15:30:22.688" v="3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hamed Suhail" userId="22ab401338316312" providerId="Windows Live" clId="Web-{E7598C7B-6645-40CA-A4FB-02457F9653DE}" dt="2022-08-24T15:30:22.688" v="3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hamed Suhail" userId="22ab401338316312" providerId="Windows Live" clId="Web-{E7598C7B-6645-40CA-A4FB-02457F9653DE}" dt="2022-08-24T15:30:22.688" v="3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hamed Suhail" userId="22ab401338316312" providerId="Windows Live" clId="Web-{E7598C7B-6645-40CA-A4FB-02457F9653DE}" dt="2022-08-24T15:30:22.688" v="3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hamed Suhail" userId="22ab401338316312" providerId="Windows Live" clId="Web-{E7598C7B-6645-40CA-A4FB-02457F9653DE}" dt="2022-08-24T15:30:22.688" v="3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hamed Suhail" userId="22ab401338316312" providerId="Windows Live" clId="Web-{E7598C7B-6645-40CA-A4FB-02457F9653DE}" dt="2022-08-24T15:30:22.688" v="3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hamed Suhail" userId="22ab401338316312" providerId="Windows Live" clId="Web-{E7598C7B-6645-40CA-A4FB-02457F9653DE}" dt="2022-08-24T15:30:22.688" v="3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hamed Suhail" userId="22ab401338316312" providerId="Windows Live" clId="Web-{E7598C7B-6645-40CA-A4FB-02457F9653DE}" dt="2022-08-24T15:30:22.688" v="3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hamed Suhail" userId="22ab401338316312" providerId="Windows Live" clId="Web-{E7598C7B-6645-40CA-A4FB-02457F9653DE}" dt="2022-08-24T15:30:22.688" v="3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hamed Suhail" userId="22ab401338316312" providerId="Windows Live" clId="Web-{E7598C7B-6645-40CA-A4FB-02457F9653DE}" dt="2022-08-24T15:30:22.688" v="3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Ahamed Suhail" userId="22ab401338316312" providerId="Windows Live" clId="Web-{E7598C7B-6645-40CA-A4FB-02457F9653DE}" dt="2022-08-24T15:26:58.808" v="1"/>
        <pc:sldMasterMkLst>
          <pc:docMk/>
          <pc:sldMasterMk cId="889054465" sldId="2147483672"/>
        </pc:sldMasterMkLst>
        <pc:sldLayoutChg chg="add del">
          <pc:chgData name="Ahamed Suhail" userId="22ab401338316312" providerId="Windows Live" clId="Web-{E7598C7B-6645-40CA-A4FB-02457F9653DE}" dt="2022-08-24T15:26:58.808" v="1"/>
          <pc:sldLayoutMkLst>
            <pc:docMk/>
            <pc:sldMasterMk cId="889054465" sldId="2147483672"/>
            <pc:sldLayoutMk cId="1504374462" sldId="2147483673"/>
          </pc:sldLayoutMkLst>
        </pc:sldLayoutChg>
        <pc:sldLayoutChg chg="add del replId">
          <pc:chgData name="Ahamed Suhail" userId="22ab401338316312" providerId="Windows Live" clId="Web-{E7598C7B-6645-40CA-A4FB-02457F9653DE}" dt="2022-08-24T15:26:58.808" v="1"/>
          <pc:sldLayoutMkLst>
            <pc:docMk/>
            <pc:sldMasterMk cId="889054465" sldId="2147483672"/>
            <pc:sldLayoutMk cId="2342744156" sldId="2147483674"/>
          </pc:sldLayoutMkLst>
        </pc:sldLayoutChg>
        <pc:sldLayoutChg chg="add del replId">
          <pc:chgData name="Ahamed Suhail" userId="22ab401338316312" providerId="Windows Live" clId="Web-{E7598C7B-6645-40CA-A4FB-02457F9653DE}" dt="2022-08-24T15:26:58.808" v="1"/>
          <pc:sldLayoutMkLst>
            <pc:docMk/>
            <pc:sldMasterMk cId="889054465" sldId="2147483672"/>
            <pc:sldLayoutMk cId="3955846103" sldId="2147483675"/>
          </pc:sldLayoutMkLst>
        </pc:sldLayoutChg>
        <pc:sldLayoutChg chg="add del replId">
          <pc:chgData name="Ahamed Suhail" userId="22ab401338316312" providerId="Windows Live" clId="Web-{E7598C7B-6645-40CA-A4FB-02457F9653DE}" dt="2022-08-24T15:26:58.808" v="1"/>
          <pc:sldLayoutMkLst>
            <pc:docMk/>
            <pc:sldMasterMk cId="889054465" sldId="2147483672"/>
            <pc:sldLayoutMk cId="377445210" sldId="2147483676"/>
          </pc:sldLayoutMkLst>
        </pc:sldLayoutChg>
        <pc:sldLayoutChg chg="add del replId">
          <pc:chgData name="Ahamed Suhail" userId="22ab401338316312" providerId="Windows Live" clId="Web-{E7598C7B-6645-40CA-A4FB-02457F9653DE}" dt="2022-08-24T15:26:58.808" v="1"/>
          <pc:sldLayoutMkLst>
            <pc:docMk/>
            <pc:sldMasterMk cId="889054465" sldId="2147483672"/>
            <pc:sldLayoutMk cId="2044941935" sldId="2147483677"/>
          </pc:sldLayoutMkLst>
        </pc:sldLayoutChg>
        <pc:sldLayoutChg chg="add del replId">
          <pc:chgData name="Ahamed Suhail" userId="22ab401338316312" providerId="Windows Live" clId="Web-{E7598C7B-6645-40CA-A4FB-02457F9653DE}" dt="2022-08-24T15:26:58.808" v="1"/>
          <pc:sldLayoutMkLst>
            <pc:docMk/>
            <pc:sldMasterMk cId="889054465" sldId="2147483672"/>
            <pc:sldLayoutMk cId="639746844" sldId="2147483678"/>
          </pc:sldLayoutMkLst>
        </pc:sldLayoutChg>
        <pc:sldLayoutChg chg="add del replId">
          <pc:chgData name="Ahamed Suhail" userId="22ab401338316312" providerId="Windows Live" clId="Web-{E7598C7B-6645-40CA-A4FB-02457F9653DE}" dt="2022-08-24T15:26:58.808" v="1"/>
          <pc:sldLayoutMkLst>
            <pc:docMk/>
            <pc:sldMasterMk cId="889054465" sldId="2147483672"/>
            <pc:sldLayoutMk cId="153242812" sldId="2147483679"/>
          </pc:sldLayoutMkLst>
        </pc:sldLayoutChg>
        <pc:sldLayoutChg chg="add del replId">
          <pc:chgData name="Ahamed Suhail" userId="22ab401338316312" providerId="Windows Live" clId="Web-{E7598C7B-6645-40CA-A4FB-02457F9653DE}" dt="2022-08-24T15:26:58.808" v="1"/>
          <pc:sldLayoutMkLst>
            <pc:docMk/>
            <pc:sldMasterMk cId="889054465" sldId="2147483672"/>
            <pc:sldLayoutMk cId="1388270355" sldId="2147483680"/>
          </pc:sldLayoutMkLst>
        </pc:sldLayoutChg>
        <pc:sldLayoutChg chg="add del replId">
          <pc:chgData name="Ahamed Suhail" userId="22ab401338316312" providerId="Windows Live" clId="Web-{E7598C7B-6645-40CA-A4FB-02457F9653DE}" dt="2022-08-24T15:26:58.808" v="1"/>
          <pc:sldLayoutMkLst>
            <pc:docMk/>
            <pc:sldMasterMk cId="889054465" sldId="2147483672"/>
            <pc:sldLayoutMk cId="1219567390" sldId="2147483681"/>
          </pc:sldLayoutMkLst>
        </pc:sldLayoutChg>
        <pc:sldLayoutChg chg="add del replId">
          <pc:chgData name="Ahamed Suhail" userId="22ab401338316312" providerId="Windows Live" clId="Web-{E7598C7B-6645-40CA-A4FB-02457F9653DE}" dt="2022-08-24T15:26:58.808" v="1"/>
          <pc:sldLayoutMkLst>
            <pc:docMk/>
            <pc:sldMasterMk cId="889054465" sldId="2147483672"/>
            <pc:sldLayoutMk cId="1834754873" sldId="2147483682"/>
          </pc:sldLayoutMkLst>
        </pc:sldLayoutChg>
        <pc:sldLayoutChg chg="add del replId">
          <pc:chgData name="Ahamed Suhail" userId="22ab401338316312" providerId="Windows Live" clId="Web-{E7598C7B-6645-40CA-A4FB-02457F9653DE}" dt="2022-08-24T15:26:58.808" v="1"/>
          <pc:sldLayoutMkLst>
            <pc:docMk/>
            <pc:sldMasterMk cId="889054465" sldId="2147483672"/>
            <pc:sldLayoutMk cId="2468787131" sldId="2147483683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28:07.263" v="17"/>
        <pc:sldMasterMkLst>
          <pc:docMk/>
          <pc:sldMasterMk cId="969425670" sldId="2147483685"/>
        </pc:sldMasterMkLst>
        <pc:sldLayoutChg chg="add del">
          <pc:chgData name="Ahamed Suhail" userId="22ab401338316312" providerId="Windows Live" clId="Web-{E7598C7B-6645-40CA-A4FB-02457F9653DE}" dt="2022-08-24T15:28:07.263" v="17"/>
          <pc:sldLayoutMkLst>
            <pc:docMk/>
            <pc:sldMasterMk cId="969425670" sldId="2147483685"/>
            <pc:sldLayoutMk cId="1284743665" sldId="2147483674"/>
          </pc:sldLayoutMkLst>
        </pc:sldLayoutChg>
        <pc:sldLayoutChg chg="add del">
          <pc:chgData name="Ahamed Suhail" userId="22ab401338316312" providerId="Windows Live" clId="Web-{E7598C7B-6645-40CA-A4FB-02457F9653DE}" dt="2022-08-24T15:28:07.263" v="17"/>
          <pc:sldLayoutMkLst>
            <pc:docMk/>
            <pc:sldMasterMk cId="969425670" sldId="2147483685"/>
            <pc:sldLayoutMk cId="1996282329" sldId="2147483675"/>
          </pc:sldLayoutMkLst>
        </pc:sldLayoutChg>
        <pc:sldLayoutChg chg="add del">
          <pc:chgData name="Ahamed Suhail" userId="22ab401338316312" providerId="Windows Live" clId="Web-{E7598C7B-6645-40CA-A4FB-02457F9653DE}" dt="2022-08-24T15:28:07.263" v="17"/>
          <pc:sldLayoutMkLst>
            <pc:docMk/>
            <pc:sldMasterMk cId="969425670" sldId="2147483685"/>
            <pc:sldLayoutMk cId="2442682517" sldId="2147483676"/>
          </pc:sldLayoutMkLst>
        </pc:sldLayoutChg>
        <pc:sldLayoutChg chg="add del">
          <pc:chgData name="Ahamed Suhail" userId="22ab401338316312" providerId="Windows Live" clId="Web-{E7598C7B-6645-40CA-A4FB-02457F9653DE}" dt="2022-08-24T15:28:07.263" v="17"/>
          <pc:sldLayoutMkLst>
            <pc:docMk/>
            <pc:sldMasterMk cId="969425670" sldId="2147483685"/>
            <pc:sldLayoutMk cId="558894444" sldId="2147483677"/>
          </pc:sldLayoutMkLst>
        </pc:sldLayoutChg>
        <pc:sldLayoutChg chg="add del">
          <pc:chgData name="Ahamed Suhail" userId="22ab401338316312" providerId="Windows Live" clId="Web-{E7598C7B-6645-40CA-A4FB-02457F9653DE}" dt="2022-08-24T15:28:07.263" v="17"/>
          <pc:sldLayoutMkLst>
            <pc:docMk/>
            <pc:sldMasterMk cId="969425670" sldId="2147483685"/>
            <pc:sldLayoutMk cId="3566456854" sldId="2147483678"/>
          </pc:sldLayoutMkLst>
        </pc:sldLayoutChg>
        <pc:sldLayoutChg chg="add del">
          <pc:chgData name="Ahamed Suhail" userId="22ab401338316312" providerId="Windows Live" clId="Web-{E7598C7B-6645-40CA-A4FB-02457F9653DE}" dt="2022-08-24T15:28:07.263" v="17"/>
          <pc:sldLayoutMkLst>
            <pc:docMk/>
            <pc:sldMasterMk cId="969425670" sldId="2147483685"/>
            <pc:sldLayoutMk cId="1154508294" sldId="2147483679"/>
          </pc:sldLayoutMkLst>
        </pc:sldLayoutChg>
        <pc:sldLayoutChg chg="add del">
          <pc:chgData name="Ahamed Suhail" userId="22ab401338316312" providerId="Windows Live" clId="Web-{E7598C7B-6645-40CA-A4FB-02457F9653DE}" dt="2022-08-24T15:28:07.263" v="17"/>
          <pc:sldLayoutMkLst>
            <pc:docMk/>
            <pc:sldMasterMk cId="969425670" sldId="2147483685"/>
            <pc:sldLayoutMk cId="1773682182" sldId="2147483680"/>
          </pc:sldLayoutMkLst>
        </pc:sldLayoutChg>
        <pc:sldLayoutChg chg="add del">
          <pc:chgData name="Ahamed Suhail" userId="22ab401338316312" providerId="Windows Live" clId="Web-{E7598C7B-6645-40CA-A4FB-02457F9653DE}" dt="2022-08-24T15:28:07.263" v="17"/>
          <pc:sldLayoutMkLst>
            <pc:docMk/>
            <pc:sldMasterMk cId="969425670" sldId="2147483685"/>
            <pc:sldLayoutMk cId="3544943112" sldId="2147483681"/>
          </pc:sldLayoutMkLst>
        </pc:sldLayoutChg>
        <pc:sldLayoutChg chg="add del">
          <pc:chgData name="Ahamed Suhail" userId="22ab401338316312" providerId="Windows Live" clId="Web-{E7598C7B-6645-40CA-A4FB-02457F9653DE}" dt="2022-08-24T15:28:07.263" v="17"/>
          <pc:sldLayoutMkLst>
            <pc:docMk/>
            <pc:sldMasterMk cId="969425670" sldId="2147483685"/>
            <pc:sldLayoutMk cId="149235959" sldId="2147483682"/>
          </pc:sldLayoutMkLst>
        </pc:sldLayoutChg>
        <pc:sldLayoutChg chg="add del">
          <pc:chgData name="Ahamed Suhail" userId="22ab401338316312" providerId="Windows Live" clId="Web-{E7598C7B-6645-40CA-A4FB-02457F9653DE}" dt="2022-08-24T15:28:07.263" v="17"/>
          <pc:sldLayoutMkLst>
            <pc:docMk/>
            <pc:sldMasterMk cId="969425670" sldId="2147483685"/>
            <pc:sldLayoutMk cId="1792724804" sldId="2147483683"/>
          </pc:sldLayoutMkLst>
        </pc:sldLayoutChg>
        <pc:sldLayoutChg chg="add del">
          <pc:chgData name="Ahamed Suhail" userId="22ab401338316312" providerId="Windows Live" clId="Web-{E7598C7B-6645-40CA-A4FB-02457F9653DE}" dt="2022-08-24T15:28:07.263" v="17"/>
          <pc:sldLayoutMkLst>
            <pc:docMk/>
            <pc:sldMasterMk cId="969425670" sldId="2147483685"/>
            <pc:sldLayoutMk cId="269210992" sldId="2147483684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27:00.668" v="3"/>
        <pc:sldMasterMkLst>
          <pc:docMk/>
          <pc:sldMasterMk cId="1559371299" sldId="2147483685"/>
        </pc:sldMasterMkLst>
        <pc:sldLayoutChg chg="add del">
          <pc:chgData name="Ahamed Suhail" userId="22ab401338316312" providerId="Windows Live" clId="Web-{E7598C7B-6645-40CA-A4FB-02457F9653DE}" dt="2022-08-24T15:27:00.668" v="3"/>
          <pc:sldLayoutMkLst>
            <pc:docMk/>
            <pc:sldMasterMk cId="1559371299" sldId="2147483685"/>
            <pc:sldLayoutMk cId="3100422635" sldId="2147483674"/>
          </pc:sldLayoutMkLst>
        </pc:sldLayoutChg>
        <pc:sldLayoutChg chg="add del">
          <pc:chgData name="Ahamed Suhail" userId="22ab401338316312" providerId="Windows Live" clId="Web-{E7598C7B-6645-40CA-A4FB-02457F9653DE}" dt="2022-08-24T15:27:00.668" v="3"/>
          <pc:sldLayoutMkLst>
            <pc:docMk/>
            <pc:sldMasterMk cId="1559371299" sldId="2147483685"/>
            <pc:sldLayoutMk cId="1443410602" sldId="2147483675"/>
          </pc:sldLayoutMkLst>
        </pc:sldLayoutChg>
        <pc:sldLayoutChg chg="add del">
          <pc:chgData name="Ahamed Suhail" userId="22ab401338316312" providerId="Windows Live" clId="Web-{E7598C7B-6645-40CA-A4FB-02457F9653DE}" dt="2022-08-24T15:27:00.668" v="3"/>
          <pc:sldLayoutMkLst>
            <pc:docMk/>
            <pc:sldMasterMk cId="1559371299" sldId="2147483685"/>
            <pc:sldLayoutMk cId="2376679791" sldId="2147483676"/>
          </pc:sldLayoutMkLst>
        </pc:sldLayoutChg>
        <pc:sldLayoutChg chg="add del">
          <pc:chgData name="Ahamed Suhail" userId="22ab401338316312" providerId="Windows Live" clId="Web-{E7598C7B-6645-40CA-A4FB-02457F9653DE}" dt="2022-08-24T15:27:00.668" v="3"/>
          <pc:sldLayoutMkLst>
            <pc:docMk/>
            <pc:sldMasterMk cId="1559371299" sldId="2147483685"/>
            <pc:sldLayoutMk cId="3201481813" sldId="2147483677"/>
          </pc:sldLayoutMkLst>
        </pc:sldLayoutChg>
        <pc:sldLayoutChg chg="add del">
          <pc:chgData name="Ahamed Suhail" userId="22ab401338316312" providerId="Windows Live" clId="Web-{E7598C7B-6645-40CA-A4FB-02457F9653DE}" dt="2022-08-24T15:27:00.668" v="3"/>
          <pc:sldLayoutMkLst>
            <pc:docMk/>
            <pc:sldMasterMk cId="1559371299" sldId="2147483685"/>
            <pc:sldLayoutMk cId="2662918914" sldId="2147483678"/>
          </pc:sldLayoutMkLst>
        </pc:sldLayoutChg>
        <pc:sldLayoutChg chg="add del">
          <pc:chgData name="Ahamed Suhail" userId="22ab401338316312" providerId="Windows Live" clId="Web-{E7598C7B-6645-40CA-A4FB-02457F9653DE}" dt="2022-08-24T15:27:00.668" v="3"/>
          <pc:sldLayoutMkLst>
            <pc:docMk/>
            <pc:sldMasterMk cId="1559371299" sldId="2147483685"/>
            <pc:sldLayoutMk cId="3451580247" sldId="2147483679"/>
          </pc:sldLayoutMkLst>
        </pc:sldLayoutChg>
        <pc:sldLayoutChg chg="add del">
          <pc:chgData name="Ahamed Suhail" userId="22ab401338316312" providerId="Windows Live" clId="Web-{E7598C7B-6645-40CA-A4FB-02457F9653DE}" dt="2022-08-24T15:27:00.668" v="3"/>
          <pc:sldLayoutMkLst>
            <pc:docMk/>
            <pc:sldMasterMk cId="1559371299" sldId="2147483685"/>
            <pc:sldLayoutMk cId="1257847458" sldId="2147483680"/>
          </pc:sldLayoutMkLst>
        </pc:sldLayoutChg>
        <pc:sldLayoutChg chg="add del">
          <pc:chgData name="Ahamed Suhail" userId="22ab401338316312" providerId="Windows Live" clId="Web-{E7598C7B-6645-40CA-A4FB-02457F9653DE}" dt="2022-08-24T15:27:00.668" v="3"/>
          <pc:sldLayoutMkLst>
            <pc:docMk/>
            <pc:sldMasterMk cId="1559371299" sldId="2147483685"/>
            <pc:sldLayoutMk cId="348964332" sldId="2147483681"/>
          </pc:sldLayoutMkLst>
        </pc:sldLayoutChg>
        <pc:sldLayoutChg chg="add del">
          <pc:chgData name="Ahamed Suhail" userId="22ab401338316312" providerId="Windows Live" clId="Web-{E7598C7B-6645-40CA-A4FB-02457F9653DE}" dt="2022-08-24T15:27:00.668" v="3"/>
          <pc:sldLayoutMkLst>
            <pc:docMk/>
            <pc:sldMasterMk cId="1559371299" sldId="2147483685"/>
            <pc:sldLayoutMk cId="127371264" sldId="2147483682"/>
          </pc:sldLayoutMkLst>
        </pc:sldLayoutChg>
        <pc:sldLayoutChg chg="add del">
          <pc:chgData name="Ahamed Suhail" userId="22ab401338316312" providerId="Windows Live" clId="Web-{E7598C7B-6645-40CA-A4FB-02457F9653DE}" dt="2022-08-24T15:27:00.668" v="3"/>
          <pc:sldLayoutMkLst>
            <pc:docMk/>
            <pc:sldMasterMk cId="1559371299" sldId="2147483685"/>
            <pc:sldLayoutMk cId="901864886" sldId="2147483683"/>
          </pc:sldLayoutMkLst>
        </pc:sldLayoutChg>
        <pc:sldLayoutChg chg="add del">
          <pc:chgData name="Ahamed Suhail" userId="22ab401338316312" providerId="Windows Live" clId="Web-{E7598C7B-6645-40CA-A4FB-02457F9653DE}" dt="2022-08-24T15:27:00.668" v="3"/>
          <pc:sldLayoutMkLst>
            <pc:docMk/>
            <pc:sldMasterMk cId="1559371299" sldId="2147483685"/>
            <pc:sldLayoutMk cId="263481702" sldId="2147483684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32:33.628" v="48"/>
        <pc:sldMasterMkLst>
          <pc:docMk/>
          <pc:sldMasterMk cId="1836907081" sldId="2147483685"/>
        </pc:sldMasterMkLst>
        <pc:sldLayoutChg chg="add del">
          <pc:chgData name="Ahamed Suhail" userId="22ab401338316312" providerId="Windows Live" clId="Web-{E7598C7B-6645-40CA-A4FB-02457F9653DE}" dt="2022-08-24T15:32:33.628" v="48"/>
          <pc:sldLayoutMkLst>
            <pc:docMk/>
            <pc:sldMasterMk cId="1836907081" sldId="2147483685"/>
            <pc:sldLayoutMk cId="1034462577" sldId="2147483674"/>
          </pc:sldLayoutMkLst>
        </pc:sldLayoutChg>
        <pc:sldLayoutChg chg="add del">
          <pc:chgData name="Ahamed Suhail" userId="22ab401338316312" providerId="Windows Live" clId="Web-{E7598C7B-6645-40CA-A4FB-02457F9653DE}" dt="2022-08-24T15:32:33.628" v="48"/>
          <pc:sldLayoutMkLst>
            <pc:docMk/>
            <pc:sldMasterMk cId="1836907081" sldId="2147483685"/>
            <pc:sldLayoutMk cId="1333992147" sldId="2147483675"/>
          </pc:sldLayoutMkLst>
        </pc:sldLayoutChg>
        <pc:sldLayoutChg chg="add del">
          <pc:chgData name="Ahamed Suhail" userId="22ab401338316312" providerId="Windows Live" clId="Web-{E7598C7B-6645-40CA-A4FB-02457F9653DE}" dt="2022-08-24T15:32:33.628" v="48"/>
          <pc:sldLayoutMkLst>
            <pc:docMk/>
            <pc:sldMasterMk cId="1836907081" sldId="2147483685"/>
            <pc:sldLayoutMk cId="3084343495" sldId="2147483676"/>
          </pc:sldLayoutMkLst>
        </pc:sldLayoutChg>
        <pc:sldLayoutChg chg="add del">
          <pc:chgData name="Ahamed Suhail" userId="22ab401338316312" providerId="Windows Live" clId="Web-{E7598C7B-6645-40CA-A4FB-02457F9653DE}" dt="2022-08-24T15:32:33.628" v="48"/>
          <pc:sldLayoutMkLst>
            <pc:docMk/>
            <pc:sldMasterMk cId="1836907081" sldId="2147483685"/>
            <pc:sldLayoutMk cId="2152564871" sldId="2147483677"/>
          </pc:sldLayoutMkLst>
        </pc:sldLayoutChg>
        <pc:sldLayoutChg chg="add del">
          <pc:chgData name="Ahamed Suhail" userId="22ab401338316312" providerId="Windows Live" clId="Web-{E7598C7B-6645-40CA-A4FB-02457F9653DE}" dt="2022-08-24T15:32:33.628" v="48"/>
          <pc:sldLayoutMkLst>
            <pc:docMk/>
            <pc:sldMasterMk cId="1836907081" sldId="2147483685"/>
            <pc:sldLayoutMk cId="1942400220" sldId="2147483678"/>
          </pc:sldLayoutMkLst>
        </pc:sldLayoutChg>
        <pc:sldLayoutChg chg="add del">
          <pc:chgData name="Ahamed Suhail" userId="22ab401338316312" providerId="Windows Live" clId="Web-{E7598C7B-6645-40CA-A4FB-02457F9653DE}" dt="2022-08-24T15:32:33.628" v="48"/>
          <pc:sldLayoutMkLst>
            <pc:docMk/>
            <pc:sldMasterMk cId="1836907081" sldId="2147483685"/>
            <pc:sldLayoutMk cId="767989921" sldId="2147483679"/>
          </pc:sldLayoutMkLst>
        </pc:sldLayoutChg>
        <pc:sldLayoutChg chg="add del">
          <pc:chgData name="Ahamed Suhail" userId="22ab401338316312" providerId="Windows Live" clId="Web-{E7598C7B-6645-40CA-A4FB-02457F9653DE}" dt="2022-08-24T15:32:33.628" v="48"/>
          <pc:sldLayoutMkLst>
            <pc:docMk/>
            <pc:sldMasterMk cId="1836907081" sldId="2147483685"/>
            <pc:sldLayoutMk cId="2847612670" sldId="2147483680"/>
          </pc:sldLayoutMkLst>
        </pc:sldLayoutChg>
        <pc:sldLayoutChg chg="add del">
          <pc:chgData name="Ahamed Suhail" userId="22ab401338316312" providerId="Windows Live" clId="Web-{E7598C7B-6645-40CA-A4FB-02457F9653DE}" dt="2022-08-24T15:32:33.628" v="48"/>
          <pc:sldLayoutMkLst>
            <pc:docMk/>
            <pc:sldMasterMk cId="1836907081" sldId="2147483685"/>
            <pc:sldLayoutMk cId="583646215" sldId="2147483681"/>
          </pc:sldLayoutMkLst>
        </pc:sldLayoutChg>
        <pc:sldLayoutChg chg="add del">
          <pc:chgData name="Ahamed Suhail" userId="22ab401338316312" providerId="Windows Live" clId="Web-{E7598C7B-6645-40CA-A4FB-02457F9653DE}" dt="2022-08-24T15:32:33.628" v="48"/>
          <pc:sldLayoutMkLst>
            <pc:docMk/>
            <pc:sldMasterMk cId="1836907081" sldId="2147483685"/>
            <pc:sldLayoutMk cId="1402672367" sldId="2147483682"/>
          </pc:sldLayoutMkLst>
        </pc:sldLayoutChg>
        <pc:sldLayoutChg chg="add del">
          <pc:chgData name="Ahamed Suhail" userId="22ab401338316312" providerId="Windows Live" clId="Web-{E7598C7B-6645-40CA-A4FB-02457F9653DE}" dt="2022-08-24T15:32:33.628" v="48"/>
          <pc:sldLayoutMkLst>
            <pc:docMk/>
            <pc:sldMasterMk cId="1836907081" sldId="2147483685"/>
            <pc:sldLayoutMk cId="1854775897" sldId="2147483683"/>
          </pc:sldLayoutMkLst>
        </pc:sldLayoutChg>
        <pc:sldLayoutChg chg="add del">
          <pc:chgData name="Ahamed Suhail" userId="22ab401338316312" providerId="Windows Live" clId="Web-{E7598C7B-6645-40CA-A4FB-02457F9653DE}" dt="2022-08-24T15:32:33.628" v="48"/>
          <pc:sldLayoutMkLst>
            <pc:docMk/>
            <pc:sldMasterMk cId="1836907081" sldId="2147483685"/>
            <pc:sldLayoutMk cId="1715148033" sldId="2147483684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29:07.264" v="27"/>
        <pc:sldMasterMkLst>
          <pc:docMk/>
          <pc:sldMasterMk cId="2715031404" sldId="2147483685"/>
        </pc:sldMasterMkLst>
        <pc:sldLayoutChg chg="add del">
          <pc:chgData name="Ahamed Suhail" userId="22ab401338316312" providerId="Windows Live" clId="Web-{E7598C7B-6645-40CA-A4FB-02457F9653DE}" dt="2022-08-24T15:29:07.264" v="27"/>
          <pc:sldLayoutMkLst>
            <pc:docMk/>
            <pc:sldMasterMk cId="2715031404" sldId="2147483685"/>
            <pc:sldLayoutMk cId="1664264997" sldId="2147483674"/>
          </pc:sldLayoutMkLst>
        </pc:sldLayoutChg>
        <pc:sldLayoutChg chg="add del">
          <pc:chgData name="Ahamed Suhail" userId="22ab401338316312" providerId="Windows Live" clId="Web-{E7598C7B-6645-40CA-A4FB-02457F9653DE}" dt="2022-08-24T15:29:07.264" v="27"/>
          <pc:sldLayoutMkLst>
            <pc:docMk/>
            <pc:sldMasterMk cId="2715031404" sldId="2147483685"/>
            <pc:sldLayoutMk cId="1014261085" sldId="2147483675"/>
          </pc:sldLayoutMkLst>
        </pc:sldLayoutChg>
        <pc:sldLayoutChg chg="add del">
          <pc:chgData name="Ahamed Suhail" userId="22ab401338316312" providerId="Windows Live" clId="Web-{E7598C7B-6645-40CA-A4FB-02457F9653DE}" dt="2022-08-24T15:29:07.264" v="27"/>
          <pc:sldLayoutMkLst>
            <pc:docMk/>
            <pc:sldMasterMk cId="2715031404" sldId="2147483685"/>
            <pc:sldLayoutMk cId="570748565" sldId="2147483676"/>
          </pc:sldLayoutMkLst>
        </pc:sldLayoutChg>
        <pc:sldLayoutChg chg="add del">
          <pc:chgData name="Ahamed Suhail" userId="22ab401338316312" providerId="Windows Live" clId="Web-{E7598C7B-6645-40CA-A4FB-02457F9653DE}" dt="2022-08-24T15:29:07.264" v="27"/>
          <pc:sldLayoutMkLst>
            <pc:docMk/>
            <pc:sldMasterMk cId="2715031404" sldId="2147483685"/>
            <pc:sldLayoutMk cId="3687863148" sldId="2147483677"/>
          </pc:sldLayoutMkLst>
        </pc:sldLayoutChg>
        <pc:sldLayoutChg chg="add del">
          <pc:chgData name="Ahamed Suhail" userId="22ab401338316312" providerId="Windows Live" clId="Web-{E7598C7B-6645-40CA-A4FB-02457F9653DE}" dt="2022-08-24T15:29:07.264" v="27"/>
          <pc:sldLayoutMkLst>
            <pc:docMk/>
            <pc:sldMasterMk cId="2715031404" sldId="2147483685"/>
            <pc:sldLayoutMk cId="4011026929" sldId="2147483678"/>
          </pc:sldLayoutMkLst>
        </pc:sldLayoutChg>
        <pc:sldLayoutChg chg="add del">
          <pc:chgData name="Ahamed Suhail" userId="22ab401338316312" providerId="Windows Live" clId="Web-{E7598C7B-6645-40CA-A4FB-02457F9653DE}" dt="2022-08-24T15:29:07.264" v="27"/>
          <pc:sldLayoutMkLst>
            <pc:docMk/>
            <pc:sldMasterMk cId="2715031404" sldId="2147483685"/>
            <pc:sldLayoutMk cId="3797330659" sldId="2147483679"/>
          </pc:sldLayoutMkLst>
        </pc:sldLayoutChg>
        <pc:sldLayoutChg chg="add del">
          <pc:chgData name="Ahamed Suhail" userId="22ab401338316312" providerId="Windows Live" clId="Web-{E7598C7B-6645-40CA-A4FB-02457F9653DE}" dt="2022-08-24T15:29:07.264" v="27"/>
          <pc:sldLayoutMkLst>
            <pc:docMk/>
            <pc:sldMasterMk cId="2715031404" sldId="2147483685"/>
            <pc:sldLayoutMk cId="1969628716" sldId="2147483680"/>
          </pc:sldLayoutMkLst>
        </pc:sldLayoutChg>
        <pc:sldLayoutChg chg="add del">
          <pc:chgData name="Ahamed Suhail" userId="22ab401338316312" providerId="Windows Live" clId="Web-{E7598C7B-6645-40CA-A4FB-02457F9653DE}" dt="2022-08-24T15:29:07.264" v="27"/>
          <pc:sldLayoutMkLst>
            <pc:docMk/>
            <pc:sldMasterMk cId="2715031404" sldId="2147483685"/>
            <pc:sldLayoutMk cId="4149475709" sldId="2147483681"/>
          </pc:sldLayoutMkLst>
        </pc:sldLayoutChg>
        <pc:sldLayoutChg chg="add del">
          <pc:chgData name="Ahamed Suhail" userId="22ab401338316312" providerId="Windows Live" clId="Web-{E7598C7B-6645-40CA-A4FB-02457F9653DE}" dt="2022-08-24T15:29:07.264" v="27"/>
          <pc:sldLayoutMkLst>
            <pc:docMk/>
            <pc:sldMasterMk cId="2715031404" sldId="2147483685"/>
            <pc:sldLayoutMk cId="1234115794" sldId="2147483682"/>
          </pc:sldLayoutMkLst>
        </pc:sldLayoutChg>
        <pc:sldLayoutChg chg="add del">
          <pc:chgData name="Ahamed Suhail" userId="22ab401338316312" providerId="Windows Live" clId="Web-{E7598C7B-6645-40CA-A4FB-02457F9653DE}" dt="2022-08-24T15:29:07.264" v="27"/>
          <pc:sldLayoutMkLst>
            <pc:docMk/>
            <pc:sldMasterMk cId="2715031404" sldId="2147483685"/>
            <pc:sldLayoutMk cId="1145463156" sldId="2147483683"/>
          </pc:sldLayoutMkLst>
        </pc:sldLayoutChg>
        <pc:sldLayoutChg chg="add del">
          <pc:chgData name="Ahamed Suhail" userId="22ab401338316312" providerId="Windows Live" clId="Web-{E7598C7B-6645-40CA-A4FB-02457F9653DE}" dt="2022-08-24T15:29:07.264" v="27"/>
          <pc:sldLayoutMkLst>
            <pc:docMk/>
            <pc:sldMasterMk cId="2715031404" sldId="2147483685"/>
            <pc:sldLayoutMk cId="1767086984" sldId="2147483684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27:06.043" v="5"/>
        <pc:sldMasterMkLst>
          <pc:docMk/>
          <pc:sldMasterMk cId="112867840" sldId="2147483698"/>
        </pc:sldMasterMkLst>
        <pc:sldLayoutChg chg="add del">
          <pc:chgData name="Ahamed Suhail" userId="22ab401338316312" providerId="Windows Live" clId="Web-{E7598C7B-6645-40CA-A4FB-02457F9653DE}" dt="2022-08-24T15:27:06.043" v="5"/>
          <pc:sldLayoutMkLst>
            <pc:docMk/>
            <pc:sldMasterMk cId="112867840" sldId="2147483698"/>
            <pc:sldLayoutMk cId="1947228299" sldId="2147483687"/>
          </pc:sldLayoutMkLst>
        </pc:sldLayoutChg>
        <pc:sldLayoutChg chg="add del">
          <pc:chgData name="Ahamed Suhail" userId="22ab401338316312" providerId="Windows Live" clId="Web-{E7598C7B-6645-40CA-A4FB-02457F9653DE}" dt="2022-08-24T15:27:06.043" v="5"/>
          <pc:sldLayoutMkLst>
            <pc:docMk/>
            <pc:sldMasterMk cId="112867840" sldId="2147483698"/>
            <pc:sldLayoutMk cId="1577939860" sldId="2147483688"/>
          </pc:sldLayoutMkLst>
        </pc:sldLayoutChg>
        <pc:sldLayoutChg chg="add del">
          <pc:chgData name="Ahamed Suhail" userId="22ab401338316312" providerId="Windows Live" clId="Web-{E7598C7B-6645-40CA-A4FB-02457F9653DE}" dt="2022-08-24T15:27:06.043" v="5"/>
          <pc:sldLayoutMkLst>
            <pc:docMk/>
            <pc:sldMasterMk cId="112867840" sldId="2147483698"/>
            <pc:sldLayoutMk cId="3806981100" sldId="2147483689"/>
          </pc:sldLayoutMkLst>
        </pc:sldLayoutChg>
        <pc:sldLayoutChg chg="add del">
          <pc:chgData name="Ahamed Suhail" userId="22ab401338316312" providerId="Windows Live" clId="Web-{E7598C7B-6645-40CA-A4FB-02457F9653DE}" dt="2022-08-24T15:27:06.043" v="5"/>
          <pc:sldLayoutMkLst>
            <pc:docMk/>
            <pc:sldMasterMk cId="112867840" sldId="2147483698"/>
            <pc:sldLayoutMk cId="2013036625" sldId="2147483690"/>
          </pc:sldLayoutMkLst>
        </pc:sldLayoutChg>
        <pc:sldLayoutChg chg="add del">
          <pc:chgData name="Ahamed Suhail" userId="22ab401338316312" providerId="Windows Live" clId="Web-{E7598C7B-6645-40CA-A4FB-02457F9653DE}" dt="2022-08-24T15:27:06.043" v="5"/>
          <pc:sldLayoutMkLst>
            <pc:docMk/>
            <pc:sldMasterMk cId="112867840" sldId="2147483698"/>
            <pc:sldLayoutMk cId="2363719158" sldId="2147483691"/>
          </pc:sldLayoutMkLst>
        </pc:sldLayoutChg>
        <pc:sldLayoutChg chg="add del">
          <pc:chgData name="Ahamed Suhail" userId="22ab401338316312" providerId="Windows Live" clId="Web-{E7598C7B-6645-40CA-A4FB-02457F9653DE}" dt="2022-08-24T15:27:06.043" v="5"/>
          <pc:sldLayoutMkLst>
            <pc:docMk/>
            <pc:sldMasterMk cId="112867840" sldId="2147483698"/>
            <pc:sldLayoutMk cId="3039695980" sldId="2147483692"/>
          </pc:sldLayoutMkLst>
        </pc:sldLayoutChg>
        <pc:sldLayoutChg chg="add del">
          <pc:chgData name="Ahamed Suhail" userId="22ab401338316312" providerId="Windows Live" clId="Web-{E7598C7B-6645-40CA-A4FB-02457F9653DE}" dt="2022-08-24T15:27:06.043" v="5"/>
          <pc:sldLayoutMkLst>
            <pc:docMk/>
            <pc:sldMasterMk cId="112867840" sldId="2147483698"/>
            <pc:sldLayoutMk cId="172983501" sldId="2147483693"/>
          </pc:sldLayoutMkLst>
        </pc:sldLayoutChg>
        <pc:sldLayoutChg chg="add del">
          <pc:chgData name="Ahamed Suhail" userId="22ab401338316312" providerId="Windows Live" clId="Web-{E7598C7B-6645-40CA-A4FB-02457F9653DE}" dt="2022-08-24T15:27:06.043" v="5"/>
          <pc:sldLayoutMkLst>
            <pc:docMk/>
            <pc:sldMasterMk cId="112867840" sldId="2147483698"/>
            <pc:sldLayoutMk cId="244800833" sldId="2147483694"/>
          </pc:sldLayoutMkLst>
        </pc:sldLayoutChg>
        <pc:sldLayoutChg chg="add del">
          <pc:chgData name="Ahamed Suhail" userId="22ab401338316312" providerId="Windows Live" clId="Web-{E7598C7B-6645-40CA-A4FB-02457F9653DE}" dt="2022-08-24T15:27:06.043" v="5"/>
          <pc:sldLayoutMkLst>
            <pc:docMk/>
            <pc:sldMasterMk cId="112867840" sldId="2147483698"/>
            <pc:sldLayoutMk cId="1406990525" sldId="2147483695"/>
          </pc:sldLayoutMkLst>
        </pc:sldLayoutChg>
        <pc:sldLayoutChg chg="add del">
          <pc:chgData name="Ahamed Suhail" userId="22ab401338316312" providerId="Windows Live" clId="Web-{E7598C7B-6645-40CA-A4FB-02457F9653DE}" dt="2022-08-24T15:27:06.043" v="5"/>
          <pc:sldLayoutMkLst>
            <pc:docMk/>
            <pc:sldMasterMk cId="112867840" sldId="2147483698"/>
            <pc:sldLayoutMk cId="177765505" sldId="2147483696"/>
          </pc:sldLayoutMkLst>
        </pc:sldLayoutChg>
        <pc:sldLayoutChg chg="add del">
          <pc:chgData name="Ahamed Suhail" userId="22ab401338316312" providerId="Windows Live" clId="Web-{E7598C7B-6645-40CA-A4FB-02457F9653DE}" dt="2022-08-24T15:27:06.043" v="5"/>
          <pc:sldLayoutMkLst>
            <pc:docMk/>
            <pc:sldMasterMk cId="112867840" sldId="2147483698"/>
            <pc:sldLayoutMk cId="1376035566" sldId="2147483697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31:18.033" v="39"/>
        <pc:sldMasterMkLst>
          <pc:docMk/>
          <pc:sldMasterMk cId="904105466" sldId="2147483709"/>
        </pc:sldMasterMkLst>
        <pc:sldLayoutChg chg="add del">
          <pc:chgData name="Ahamed Suhail" userId="22ab401338316312" providerId="Windows Live" clId="Web-{E7598C7B-6645-40CA-A4FB-02457F9653DE}" dt="2022-08-24T15:31:18.033" v="39"/>
          <pc:sldLayoutMkLst>
            <pc:docMk/>
            <pc:sldMasterMk cId="904105466" sldId="2147483709"/>
            <pc:sldLayoutMk cId="1176545724" sldId="2147483698"/>
          </pc:sldLayoutMkLst>
        </pc:sldLayoutChg>
        <pc:sldLayoutChg chg="add del">
          <pc:chgData name="Ahamed Suhail" userId="22ab401338316312" providerId="Windows Live" clId="Web-{E7598C7B-6645-40CA-A4FB-02457F9653DE}" dt="2022-08-24T15:31:18.033" v="39"/>
          <pc:sldLayoutMkLst>
            <pc:docMk/>
            <pc:sldMasterMk cId="904105466" sldId="2147483709"/>
            <pc:sldLayoutMk cId="3747001991" sldId="2147483699"/>
          </pc:sldLayoutMkLst>
        </pc:sldLayoutChg>
        <pc:sldLayoutChg chg="add del">
          <pc:chgData name="Ahamed Suhail" userId="22ab401338316312" providerId="Windows Live" clId="Web-{E7598C7B-6645-40CA-A4FB-02457F9653DE}" dt="2022-08-24T15:31:18.033" v="39"/>
          <pc:sldLayoutMkLst>
            <pc:docMk/>
            <pc:sldMasterMk cId="904105466" sldId="2147483709"/>
            <pc:sldLayoutMk cId="2124523417" sldId="2147483700"/>
          </pc:sldLayoutMkLst>
        </pc:sldLayoutChg>
        <pc:sldLayoutChg chg="add del">
          <pc:chgData name="Ahamed Suhail" userId="22ab401338316312" providerId="Windows Live" clId="Web-{E7598C7B-6645-40CA-A4FB-02457F9653DE}" dt="2022-08-24T15:31:18.033" v="39"/>
          <pc:sldLayoutMkLst>
            <pc:docMk/>
            <pc:sldMasterMk cId="904105466" sldId="2147483709"/>
            <pc:sldLayoutMk cId="1192653953" sldId="2147483701"/>
          </pc:sldLayoutMkLst>
        </pc:sldLayoutChg>
        <pc:sldLayoutChg chg="add del">
          <pc:chgData name="Ahamed Suhail" userId="22ab401338316312" providerId="Windows Live" clId="Web-{E7598C7B-6645-40CA-A4FB-02457F9653DE}" dt="2022-08-24T15:31:18.033" v="39"/>
          <pc:sldLayoutMkLst>
            <pc:docMk/>
            <pc:sldMasterMk cId="904105466" sldId="2147483709"/>
            <pc:sldLayoutMk cId="87792076" sldId="2147483702"/>
          </pc:sldLayoutMkLst>
        </pc:sldLayoutChg>
        <pc:sldLayoutChg chg="add del">
          <pc:chgData name="Ahamed Suhail" userId="22ab401338316312" providerId="Windows Live" clId="Web-{E7598C7B-6645-40CA-A4FB-02457F9653DE}" dt="2022-08-24T15:31:18.033" v="39"/>
          <pc:sldLayoutMkLst>
            <pc:docMk/>
            <pc:sldMasterMk cId="904105466" sldId="2147483709"/>
            <pc:sldLayoutMk cId="2085929199" sldId="2147483703"/>
          </pc:sldLayoutMkLst>
        </pc:sldLayoutChg>
        <pc:sldLayoutChg chg="add del">
          <pc:chgData name="Ahamed Suhail" userId="22ab401338316312" providerId="Windows Live" clId="Web-{E7598C7B-6645-40CA-A4FB-02457F9653DE}" dt="2022-08-24T15:31:18.033" v="39"/>
          <pc:sldLayoutMkLst>
            <pc:docMk/>
            <pc:sldMasterMk cId="904105466" sldId="2147483709"/>
            <pc:sldLayoutMk cId="1109885824" sldId="2147483704"/>
          </pc:sldLayoutMkLst>
        </pc:sldLayoutChg>
        <pc:sldLayoutChg chg="add del">
          <pc:chgData name="Ahamed Suhail" userId="22ab401338316312" providerId="Windows Live" clId="Web-{E7598C7B-6645-40CA-A4FB-02457F9653DE}" dt="2022-08-24T15:31:18.033" v="39"/>
          <pc:sldLayoutMkLst>
            <pc:docMk/>
            <pc:sldMasterMk cId="904105466" sldId="2147483709"/>
            <pc:sldLayoutMk cId="1060504873" sldId="2147483705"/>
          </pc:sldLayoutMkLst>
        </pc:sldLayoutChg>
        <pc:sldLayoutChg chg="add del">
          <pc:chgData name="Ahamed Suhail" userId="22ab401338316312" providerId="Windows Live" clId="Web-{E7598C7B-6645-40CA-A4FB-02457F9653DE}" dt="2022-08-24T15:31:18.033" v="39"/>
          <pc:sldLayoutMkLst>
            <pc:docMk/>
            <pc:sldMasterMk cId="904105466" sldId="2147483709"/>
            <pc:sldLayoutMk cId="3825053611" sldId="2147483706"/>
          </pc:sldLayoutMkLst>
        </pc:sldLayoutChg>
        <pc:sldLayoutChg chg="add del">
          <pc:chgData name="Ahamed Suhail" userId="22ab401338316312" providerId="Windows Live" clId="Web-{E7598C7B-6645-40CA-A4FB-02457F9653DE}" dt="2022-08-24T15:31:18.033" v="39"/>
          <pc:sldLayoutMkLst>
            <pc:docMk/>
            <pc:sldMasterMk cId="904105466" sldId="2147483709"/>
            <pc:sldLayoutMk cId="2946408100" sldId="2147483707"/>
          </pc:sldLayoutMkLst>
        </pc:sldLayoutChg>
        <pc:sldLayoutChg chg="add del">
          <pc:chgData name="Ahamed Suhail" userId="22ab401338316312" providerId="Windows Live" clId="Web-{E7598C7B-6645-40CA-A4FB-02457F9653DE}" dt="2022-08-24T15:31:18.033" v="39"/>
          <pc:sldLayoutMkLst>
            <pc:docMk/>
            <pc:sldMasterMk cId="904105466" sldId="2147483709"/>
            <pc:sldLayoutMk cId="4131941429" sldId="2147483708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30:22.641" v="33"/>
        <pc:sldMasterMkLst>
          <pc:docMk/>
          <pc:sldMasterMk cId="361649767" sldId="2147483711"/>
        </pc:sldMasterMkLst>
        <pc:sldLayoutChg chg="add del">
          <pc:chgData name="Ahamed Suhail" userId="22ab401338316312" providerId="Windows Live" clId="Web-{E7598C7B-6645-40CA-A4FB-02457F9653DE}" dt="2022-08-24T15:30:22.641" v="33"/>
          <pc:sldLayoutMkLst>
            <pc:docMk/>
            <pc:sldMasterMk cId="361649767" sldId="2147483711"/>
            <pc:sldLayoutMk cId="4095511790" sldId="2147483700"/>
          </pc:sldLayoutMkLst>
        </pc:sldLayoutChg>
        <pc:sldLayoutChg chg="add del">
          <pc:chgData name="Ahamed Suhail" userId="22ab401338316312" providerId="Windows Live" clId="Web-{E7598C7B-6645-40CA-A4FB-02457F9653DE}" dt="2022-08-24T15:30:22.641" v="33"/>
          <pc:sldLayoutMkLst>
            <pc:docMk/>
            <pc:sldMasterMk cId="361649767" sldId="2147483711"/>
            <pc:sldLayoutMk cId="1725850347" sldId="2147483701"/>
          </pc:sldLayoutMkLst>
        </pc:sldLayoutChg>
        <pc:sldLayoutChg chg="add del">
          <pc:chgData name="Ahamed Suhail" userId="22ab401338316312" providerId="Windows Live" clId="Web-{E7598C7B-6645-40CA-A4FB-02457F9653DE}" dt="2022-08-24T15:30:22.641" v="33"/>
          <pc:sldLayoutMkLst>
            <pc:docMk/>
            <pc:sldMasterMk cId="361649767" sldId="2147483711"/>
            <pc:sldLayoutMk cId="1625798323" sldId="2147483702"/>
          </pc:sldLayoutMkLst>
        </pc:sldLayoutChg>
        <pc:sldLayoutChg chg="add del">
          <pc:chgData name="Ahamed Suhail" userId="22ab401338316312" providerId="Windows Live" clId="Web-{E7598C7B-6645-40CA-A4FB-02457F9653DE}" dt="2022-08-24T15:30:22.641" v="33"/>
          <pc:sldLayoutMkLst>
            <pc:docMk/>
            <pc:sldMasterMk cId="361649767" sldId="2147483711"/>
            <pc:sldLayoutMk cId="211038147" sldId="2147483703"/>
          </pc:sldLayoutMkLst>
        </pc:sldLayoutChg>
        <pc:sldLayoutChg chg="add del">
          <pc:chgData name="Ahamed Suhail" userId="22ab401338316312" providerId="Windows Live" clId="Web-{E7598C7B-6645-40CA-A4FB-02457F9653DE}" dt="2022-08-24T15:30:22.641" v="33"/>
          <pc:sldLayoutMkLst>
            <pc:docMk/>
            <pc:sldMasterMk cId="361649767" sldId="2147483711"/>
            <pc:sldLayoutMk cId="4243839303" sldId="2147483704"/>
          </pc:sldLayoutMkLst>
        </pc:sldLayoutChg>
        <pc:sldLayoutChg chg="add del">
          <pc:chgData name="Ahamed Suhail" userId="22ab401338316312" providerId="Windows Live" clId="Web-{E7598C7B-6645-40CA-A4FB-02457F9653DE}" dt="2022-08-24T15:30:22.641" v="33"/>
          <pc:sldLayoutMkLst>
            <pc:docMk/>
            <pc:sldMasterMk cId="361649767" sldId="2147483711"/>
            <pc:sldLayoutMk cId="3303312296" sldId="2147483705"/>
          </pc:sldLayoutMkLst>
        </pc:sldLayoutChg>
        <pc:sldLayoutChg chg="add del">
          <pc:chgData name="Ahamed Suhail" userId="22ab401338316312" providerId="Windows Live" clId="Web-{E7598C7B-6645-40CA-A4FB-02457F9653DE}" dt="2022-08-24T15:30:22.641" v="33"/>
          <pc:sldLayoutMkLst>
            <pc:docMk/>
            <pc:sldMasterMk cId="361649767" sldId="2147483711"/>
            <pc:sldLayoutMk cId="2028025838" sldId="2147483706"/>
          </pc:sldLayoutMkLst>
        </pc:sldLayoutChg>
        <pc:sldLayoutChg chg="add del">
          <pc:chgData name="Ahamed Suhail" userId="22ab401338316312" providerId="Windows Live" clId="Web-{E7598C7B-6645-40CA-A4FB-02457F9653DE}" dt="2022-08-24T15:30:22.641" v="33"/>
          <pc:sldLayoutMkLst>
            <pc:docMk/>
            <pc:sldMasterMk cId="361649767" sldId="2147483711"/>
            <pc:sldLayoutMk cId="3514018168" sldId="2147483707"/>
          </pc:sldLayoutMkLst>
        </pc:sldLayoutChg>
        <pc:sldLayoutChg chg="add del">
          <pc:chgData name="Ahamed Suhail" userId="22ab401338316312" providerId="Windows Live" clId="Web-{E7598C7B-6645-40CA-A4FB-02457F9653DE}" dt="2022-08-24T15:30:22.641" v="33"/>
          <pc:sldLayoutMkLst>
            <pc:docMk/>
            <pc:sldMasterMk cId="361649767" sldId="2147483711"/>
            <pc:sldLayoutMk cId="134236624" sldId="2147483708"/>
          </pc:sldLayoutMkLst>
        </pc:sldLayoutChg>
        <pc:sldLayoutChg chg="add del">
          <pc:chgData name="Ahamed Suhail" userId="22ab401338316312" providerId="Windows Live" clId="Web-{E7598C7B-6645-40CA-A4FB-02457F9653DE}" dt="2022-08-24T15:30:22.641" v="33"/>
          <pc:sldLayoutMkLst>
            <pc:docMk/>
            <pc:sldMasterMk cId="361649767" sldId="2147483711"/>
            <pc:sldLayoutMk cId="1270993044" sldId="2147483709"/>
          </pc:sldLayoutMkLst>
        </pc:sldLayoutChg>
        <pc:sldLayoutChg chg="add del">
          <pc:chgData name="Ahamed Suhail" userId="22ab401338316312" providerId="Windows Live" clId="Web-{E7598C7B-6645-40CA-A4FB-02457F9653DE}" dt="2022-08-24T15:30:22.641" v="33"/>
          <pc:sldLayoutMkLst>
            <pc:docMk/>
            <pc:sldMasterMk cId="361649767" sldId="2147483711"/>
            <pc:sldLayoutMk cId="3872558928" sldId="2147483710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30:12.422" v="29"/>
        <pc:sldMasterMkLst>
          <pc:docMk/>
          <pc:sldMasterMk cId="1397207668" sldId="2147483711"/>
        </pc:sldMasterMkLst>
        <pc:sldLayoutChg chg="add del">
          <pc:chgData name="Ahamed Suhail" userId="22ab401338316312" providerId="Windows Live" clId="Web-{E7598C7B-6645-40CA-A4FB-02457F9653DE}" dt="2022-08-24T15:30:12.422" v="29"/>
          <pc:sldLayoutMkLst>
            <pc:docMk/>
            <pc:sldMasterMk cId="1397207668" sldId="2147483711"/>
            <pc:sldLayoutMk cId="3437883090" sldId="2147483700"/>
          </pc:sldLayoutMkLst>
        </pc:sldLayoutChg>
        <pc:sldLayoutChg chg="add del">
          <pc:chgData name="Ahamed Suhail" userId="22ab401338316312" providerId="Windows Live" clId="Web-{E7598C7B-6645-40CA-A4FB-02457F9653DE}" dt="2022-08-24T15:30:12.422" v="29"/>
          <pc:sldLayoutMkLst>
            <pc:docMk/>
            <pc:sldMasterMk cId="1397207668" sldId="2147483711"/>
            <pc:sldLayoutMk cId="3409231404" sldId="2147483701"/>
          </pc:sldLayoutMkLst>
        </pc:sldLayoutChg>
        <pc:sldLayoutChg chg="add del">
          <pc:chgData name="Ahamed Suhail" userId="22ab401338316312" providerId="Windows Live" clId="Web-{E7598C7B-6645-40CA-A4FB-02457F9653DE}" dt="2022-08-24T15:30:12.422" v="29"/>
          <pc:sldLayoutMkLst>
            <pc:docMk/>
            <pc:sldMasterMk cId="1397207668" sldId="2147483711"/>
            <pc:sldLayoutMk cId="2361665496" sldId="2147483702"/>
          </pc:sldLayoutMkLst>
        </pc:sldLayoutChg>
        <pc:sldLayoutChg chg="add del">
          <pc:chgData name="Ahamed Suhail" userId="22ab401338316312" providerId="Windows Live" clId="Web-{E7598C7B-6645-40CA-A4FB-02457F9653DE}" dt="2022-08-24T15:30:12.422" v="29"/>
          <pc:sldLayoutMkLst>
            <pc:docMk/>
            <pc:sldMasterMk cId="1397207668" sldId="2147483711"/>
            <pc:sldLayoutMk cId="1202568164" sldId="2147483703"/>
          </pc:sldLayoutMkLst>
        </pc:sldLayoutChg>
        <pc:sldLayoutChg chg="add del">
          <pc:chgData name="Ahamed Suhail" userId="22ab401338316312" providerId="Windows Live" clId="Web-{E7598C7B-6645-40CA-A4FB-02457F9653DE}" dt="2022-08-24T15:30:12.422" v="29"/>
          <pc:sldLayoutMkLst>
            <pc:docMk/>
            <pc:sldMasterMk cId="1397207668" sldId="2147483711"/>
            <pc:sldLayoutMk cId="4149936269" sldId="2147483704"/>
          </pc:sldLayoutMkLst>
        </pc:sldLayoutChg>
        <pc:sldLayoutChg chg="add del">
          <pc:chgData name="Ahamed Suhail" userId="22ab401338316312" providerId="Windows Live" clId="Web-{E7598C7B-6645-40CA-A4FB-02457F9653DE}" dt="2022-08-24T15:30:12.422" v="29"/>
          <pc:sldLayoutMkLst>
            <pc:docMk/>
            <pc:sldMasterMk cId="1397207668" sldId="2147483711"/>
            <pc:sldLayoutMk cId="1196904470" sldId="2147483705"/>
          </pc:sldLayoutMkLst>
        </pc:sldLayoutChg>
        <pc:sldLayoutChg chg="add del">
          <pc:chgData name="Ahamed Suhail" userId="22ab401338316312" providerId="Windows Live" clId="Web-{E7598C7B-6645-40CA-A4FB-02457F9653DE}" dt="2022-08-24T15:30:12.422" v="29"/>
          <pc:sldLayoutMkLst>
            <pc:docMk/>
            <pc:sldMasterMk cId="1397207668" sldId="2147483711"/>
            <pc:sldLayoutMk cId="1196061055" sldId="2147483706"/>
          </pc:sldLayoutMkLst>
        </pc:sldLayoutChg>
        <pc:sldLayoutChg chg="add del">
          <pc:chgData name="Ahamed Suhail" userId="22ab401338316312" providerId="Windows Live" clId="Web-{E7598C7B-6645-40CA-A4FB-02457F9653DE}" dt="2022-08-24T15:30:12.422" v="29"/>
          <pc:sldLayoutMkLst>
            <pc:docMk/>
            <pc:sldMasterMk cId="1397207668" sldId="2147483711"/>
            <pc:sldLayoutMk cId="697158653" sldId="2147483707"/>
          </pc:sldLayoutMkLst>
        </pc:sldLayoutChg>
        <pc:sldLayoutChg chg="add del">
          <pc:chgData name="Ahamed Suhail" userId="22ab401338316312" providerId="Windows Live" clId="Web-{E7598C7B-6645-40CA-A4FB-02457F9653DE}" dt="2022-08-24T15:30:12.422" v="29"/>
          <pc:sldLayoutMkLst>
            <pc:docMk/>
            <pc:sldMasterMk cId="1397207668" sldId="2147483711"/>
            <pc:sldLayoutMk cId="2364738995" sldId="2147483708"/>
          </pc:sldLayoutMkLst>
        </pc:sldLayoutChg>
        <pc:sldLayoutChg chg="add del">
          <pc:chgData name="Ahamed Suhail" userId="22ab401338316312" providerId="Windows Live" clId="Web-{E7598C7B-6645-40CA-A4FB-02457F9653DE}" dt="2022-08-24T15:30:12.422" v="29"/>
          <pc:sldLayoutMkLst>
            <pc:docMk/>
            <pc:sldMasterMk cId="1397207668" sldId="2147483711"/>
            <pc:sldLayoutMk cId="3723031753" sldId="2147483709"/>
          </pc:sldLayoutMkLst>
        </pc:sldLayoutChg>
        <pc:sldLayoutChg chg="add del">
          <pc:chgData name="Ahamed Suhail" userId="22ab401338316312" providerId="Windows Live" clId="Web-{E7598C7B-6645-40CA-A4FB-02457F9653DE}" dt="2022-08-24T15:30:12.422" v="29"/>
          <pc:sldLayoutMkLst>
            <pc:docMk/>
            <pc:sldMasterMk cId="1397207668" sldId="2147483711"/>
            <pc:sldLayoutMk cId="3642767159" sldId="2147483710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27:12.246" v="7"/>
        <pc:sldMasterMkLst>
          <pc:docMk/>
          <pc:sldMasterMk cId="1848165705" sldId="2147483711"/>
        </pc:sldMasterMkLst>
        <pc:sldLayoutChg chg="add del">
          <pc:chgData name="Ahamed Suhail" userId="22ab401338316312" providerId="Windows Live" clId="Web-{E7598C7B-6645-40CA-A4FB-02457F9653DE}" dt="2022-08-24T15:27:12.246" v="7"/>
          <pc:sldLayoutMkLst>
            <pc:docMk/>
            <pc:sldMasterMk cId="1848165705" sldId="2147483711"/>
            <pc:sldLayoutMk cId="97951640" sldId="2147483700"/>
          </pc:sldLayoutMkLst>
        </pc:sldLayoutChg>
        <pc:sldLayoutChg chg="add del">
          <pc:chgData name="Ahamed Suhail" userId="22ab401338316312" providerId="Windows Live" clId="Web-{E7598C7B-6645-40CA-A4FB-02457F9653DE}" dt="2022-08-24T15:27:12.246" v="7"/>
          <pc:sldLayoutMkLst>
            <pc:docMk/>
            <pc:sldMasterMk cId="1848165705" sldId="2147483711"/>
            <pc:sldLayoutMk cId="254633528" sldId="2147483701"/>
          </pc:sldLayoutMkLst>
        </pc:sldLayoutChg>
        <pc:sldLayoutChg chg="add del">
          <pc:chgData name="Ahamed Suhail" userId="22ab401338316312" providerId="Windows Live" clId="Web-{E7598C7B-6645-40CA-A4FB-02457F9653DE}" dt="2022-08-24T15:27:12.246" v="7"/>
          <pc:sldLayoutMkLst>
            <pc:docMk/>
            <pc:sldMasterMk cId="1848165705" sldId="2147483711"/>
            <pc:sldLayoutMk cId="3335654445" sldId="2147483702"/>
          </pc:sldLayoutMkLst>
        </pc:sldLayoutChg>
        <pc:sldLayoutChg chg="add del">
          <pc:chgData name="Ahamed Suhail" userId="22ab401338316312" providerId="Windows Live" clId="Web-{E7598C7B-6645-40CA-A4FB-02457F9653DE}" dt="2022-08-24T15:27:12.246" v="7"/>
          <pc:sldLayoutMkLst>
            <pc:docMk/>
            <pc:sldMasterMk cId="1848165705" sldId="2147483711"/>
            <pc:sldLayoutMk cId="160848245" sldId="2147483703"/>
          </pc:sldLayoutMkLst>
        </pc:sldLayoutChg>
        <pc:sldLayoutChg chg="add del">
          <pc:chgData name="Ahamed Suhail" userId="22ab401338316312" providerId="Windows Live" clId="Web-{E7598C7B-6645-40CA-A4FB-02457F9653DE}" dt="2022-08-24T15:27:12.246" v="7"/>
          <pc:sldLayoutMkLst>
            <pc:docMk/>
            <pc:sldMasterMk cId="1848165705" sldId="2147483711"/>
            <pc:sldLayoutMk cId="2226788511" sldId="2147483704"/>
          </pc:sldLayoutMkLst>
        </pc:sldLayoutChg>
        <pc:sldLayoutChg chg="add del">
          <pc:chgData name="Ahamed Suhail" userId="22ab401338316312" providerId="Windows Live" clId="Web-{E7598C7B-6645-40CA-A4FB-02457F9653DE}" dt="2022-08-24T15:27:12.246" v="7"/>
          <pc:sldLayoutMkLst>
            <pc:docMk/>
            <pc:sldMasterMk cId="1848165705" sldId="2147483711"/>
            <pc:sldLayoutMk cId="2050100136" sldId="2147483705"/>
          </pc:sldLayoutMkLst>
        </pc:sldLayoutChg>
        <pc:sldLayoutChg chg="add del">
          <pc:chgData name="Ahamed Suhail" userId="22ab401338316312" providerId="Windows Live" clId="Web-{E7598C7B-6645-40CA-A4FB-02457F9653DE}" dt="2022-08-24T15:27:12.246" v="7"/>
          <pc:sldLayoutMkLst>
            <pc:docMk/>
            <pc:sldMasterMk cId="1848165705" sldId="2147483711"/>
            <pc:sldLayoutMk cId="3179226158" sldId="2147483706"/>
          </pc:sldLayoutMkLst>
        </pc:sldLayoutChg>
        <pc:sldLayoutChg chg="add del">
          <pc:chgData name="Ahamed Suhail" userId="22ab401338316312" providerId="Windows Live" clId="Web-{E7598C7B-6645-40CA-A4FB-02457F9653DE}" dt="2022-08-24T15:27:12.246" v="7"/>
          <pc:sldLayoutMkLst>
            <pc:docMk/>
            <pc:sldMasterMk cId="1848165705" sldId="2147483711"/>
            <pc:sldLayoutMk cId="4035964202" sldId="2147483707"/>
          </pc:sldLayoutMkLst>
        </pc:sldLayoutChg>
        <pc:sldLayoutChg chg="add del">
          <pc:chgData name="Ahamed Suhail" userId="22ab401338316312" providerId="Windows Live" clId="Web-{E7598C7B-6645-40CA-A4FB-02457F9653DE}" dt="2022-08-24T15:27:12.246" v="7"/>
          <pc:sldLayoutMkLst>
            <pc:docMk/>
            <pc:sldMasterMk cId="1848165705" sldId="2147483711"/>
            <pc:sldLayoutMk cId="2221654488" sldId="2147483708"/>
          </pc:sldLayoutMkLst>
        </pc:sldLayoutChg>
        <pc:sldLayoutChg chg="add del">
          <pc:chgData name="Ahamed Suhail" userId="22ab401338316312" providerId="Windows Live" clId="Web-{E7598C7B-6645-40CA-A4FB-02457F9653DE}" dt="2022-08-24T15:27:12.246" v="7"/>
          <pc:sldLayoutMkLst>
            <pc:docMk/>
            <pc:sldMasterMk cId="1848165705" sldId="2147483711"/>
            <pc:sldLayoutMk cId="797442040" sldId="2147483709"/>
          </pc:sldLayoutMkLst>
        </pc:sldLayoutChg>
        <pc:sldLayoutChg chg="add del">
          <pc:chgData name="Ahamed Suhail" userId="22ab401338316312" providerId="Windows Live" clId="Web-{E7598C7B-6645-40CA-A4FB-02457F9653DE}" dt="2022-08-24T15:27:12.246" v="7"/>
          <pc:sldLayoutMkLst>
            <pc:docMk/>
            <pc:sldMasterMk cId="1848165705" sldId="2147483711"/>
            <pc:sldLayoutMk cId="759457792" sldId="2147483710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28:01.794" v="15"/>
        <pc:sldMasterMkLst>
          <pc:docMk/>
          <pc:sldMasterMk cId="217892517" sldId="2147483712"/>
        </pc:sldMasterMkLst>
        <pc:sldLayoutChg chg="add del">
          <pc:chgData name="Ahamed Suhail" userId="22ab401338316312" providerId="Windows Live" clId="Web-{E7598C7B-6645-40CA-A4FB-02457F9653DE}" dt="2022-08-24T15:28:01.794" v="15"/>
          <pc:sldLayoutMkLst>
            <pc:docMk/>
            <pc:sldMasterMk cId="217892517" sldId="2147483712"/>
            <pc:sldLayoutMk cId="654082571" sldId="2147483701"/>
          </pc:sldLayoutMkLst>
        </pc:sldLayoutChg>
        <pc:sldLayoutChg chg="add del">
          <pc:chgData name="Ahamed Suhail" userId="22ab401338316312" providerId="Windows Live" clId="Web-{E7598C7B-6645-40CA-A4FB-02457F9653DE}" dt="2022-08-24T15:28:01.794" v="15"/>
          <pc:sldLayoutMkLst>
            <pc:docMk/>
            <pc:sldMasterMk cId="217892517" sldId="2147483712"/>
            <pc:sldLayoutMk cId="2554901151" sldId="2147483702"/>
          </pc:sldLayoutMkLst>
        </pc:sldLayoutChg>
        <pc:sldLayoutChg chg="add del">
          <pc:chgData name="Ahamed Suhail" userId="22ab401338316312" providerId="Windows Live" clId="Web-{E7598C7B-6645-40CA-A4FB-02457F9653DE}" dt="2022-08-24T15:28:01.794" v="15"/>
          <pc:sldLayoutMkLst>
            <pc:docMk/>
            <pc:sldMasterMk cId="217892517" sldId="2147483712"/>
            <pc:sldLayoutMk cId="4176323320" sldId="2147483703"/>
          </pc:sldLayoutMkLst>
        </pc:sldLayoutChg>
        <pc:sldLayoutChg chg="add del">
          <pc:chgData name="Ahamed Suhail" userId="22ab401338316312" providerId="Windows Live" clId="Web-{E7598C7B-6645-40CA-A4FB-02457F9653DE}" dt="2022-08-24T15:28:01.794" v="15"/>
          <pc:sldLayoutMkLst>
            <pc:docMk/>
            <pc:sldMasterMk cId="217892517" sldId="2147483712"/>
            <pc:sldLayoutMk cId="190615527" sldId="2147483704"/>
          </pc:sldLayoutMkLst>
        </pc:sldLayoutChg>
        <pc:sldLayoutChg chg="add del">
          <pc:chgData name="Ahamed Suhail" userId="22ab401338316312" providerId="Windows Live" clId="Web-{E7598C7B-6645-40CA-A4FB-02457F9653DE}" dt="2022-08-24T15:28:01.794" v="15"/>
          <pc:sldLayoutMkLst>
            <pc:docMk/>
            <pc:sldMasterMk cId="217892517" sldId="2147483712"/>
            <pc:sldLayoutMk cId="1556713217" sldId="2147483705"/>
          </pc:sldLayoutMkLst>
        </pc:sldLayoutChg>
        <pc:sldLayoutChg chg="add del">
          <pc:chgData name="Ahamed Suhail" userId="22ab401338316312" providerId="Windows Live" clId="Web-{E7598C7B-6645-40CA-A4FB-02457F9653DE}" dt="2022-08-24T15:28:01.794" v="15"/>
          <pc:sldLayoutMkLst>
            <pc:docMk/>
            <pc:sldMasterMk cId="217892517" sldId="2147483712"/>
            <pc:sldLayoutMk cId="3150809446" sldId="2147483706"/>
          </pc:sldLayoutMkLst>
        </pc:sldLayoutChg>
        <pc:sldLayoutChg chg="add del">
          <pc:chgData name="Ahamed Suhail" userId="22ab401338316312" providerId="Windows Live" clId="Web-{E7598C7B-6645-40CA-A4FB-02457F9653DE}" dt="2022-08-24T15:28:01.794" v="15"/>
          <pc:sldLayoutMkLst>
            <pc:docMk/>
            <pc:sldMasterMk cId="217892517" sldId="2147483712"/>
            <pc:sldLayoutMk cId="2862020204" sldId="2147483707"/>
          </pc:sldLayoutMkLst>
        </pc:sldLayoutChg>
        <pc:sldLayoutChg chg="add del">
          <pc:chgData name="Ahamed Suhail" userId="22ab401338316312" providerId="Windows Live" clId="Web-{E7598C7B-6645-40CA-A4FB-02457F9653DE}" dt="2022-08-24T15:28:01.794" v="15"/>
          <pc:sldLayoutMkLst>
            <pc:docMk/>
            <pc:sldMasterMk cId="217892517" sldId="2147483712"/>
            <pc:sldLayoutMk cId="3084197576" sldId="2147483708"/>
          </pc:sldLayoutMkLst>
        </pc:sldLayoutChg>
        <pc:sldLayoutChg chg="add del">
          <pc:chgData name="Ahamed Suhail" userId="22ab401338316312" providerId="Windows Live" clId="Web-{E7598C7B-6645-40CA-A4FB-02457F9653DE}" dt="2022-08-24T15:28:01.794" v="15"/>
          <pc:sldLayoutMkLst>
            <pc:docMk/>
            <pc:sldMasterMk cId="217892517" sldId="2147483712"/>
            <pc:sldLayoutMk cId="319430845" sldId="2147483709"/>
          </pc:sldLayoutMkLst>
        </pc:sldLayoutChg>
        <pc:sldLayoutChg chg="add del">
          <pc:chgData name="Ahamed Suhail" userId="22ab401338316312" providerId="Windows Live" clId="Web-{E7598C7B-6645-40CA-A4FB-02457F9653DE}" dt="2022-08-24T15:28:01.794" v="15"/>
          <pc:sldLayoutMkLst>
            <pc:docMk/>
            <pc:sldMasterMk cId="217892517" sldId="2147483712"/>
            <pc:sldLayoutMk cId="851435931" sldId="2147483710"/>
          </pc:sldLayoutMkLst>
        </pc:sldLayoutChg>
        <pc:sldLayoutChg chg="add del">
          <pc:chgData name="Ahamed Suhail" userId="22ab401338316312" providerId="Windows Live" clId="Web-{E7598C7B-6645-40CA-A4FB-02457F9653DE}" dt="2022-08-24T15:28:01.794" v="15"/>
          <pc:sldLayoutMkLst>
            <pc:docMk/>
            <pc:sldMasterMk cId="217892517" sldId="2147483712"/>
            <pc:sldLayoutMk cId="3631682355" sldId="2147483711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27:19.465" v="9"/>
        <pc:sldMasterMkLst>
          <pc:docMk/>
          <pc:sldMasterMk cId="1872611539" sldId="2147483724"/>
        </pc:sldMasterMkLst>
        <pc:sldLayoutChg chg="add del">
          <pc:chgData name="Ahamed Suhail" userId="22ab401338316312" providerId="Windows Live" clId="Web-{E7598C7B-6645-40CA-A4FB-02457F9653DE}" dt="2022-08-24T15:27:19.465" v="9"/>
          <pc:sldLayoutMkLst>
            <pc:docMk/>
            <pc:sldMasterMk cId="1872611539" sldId="2147483724"/>
            <pc:sldLayoutMk cId="3470799839" sldId="2147483713"/>
          </pc:sldLayoutMkLst>
        </pc:sldLayoutChg>
        <pc:sldLayoutChg chg="add del">
          <pc:chgData name="Ahamed Suhail" userId="22ab401338316312" providerId="Windows Live" clId="Web-{E7598C7B-6645-40CA-A4FB-02457F9653DE}" dt="2022-08-24T15:27:19.465" v="9"/>
          <pc:sldLayoutMkLst>
            <pc:docMk/>
            <pc:sldMasterMk cId="1872611539" sldId="2147483724"/>
            <pc:sldLayoutMk cId="760387183" sldId="2147483714"/>
          </pc:sldLayoutMkLst>
        </pc:sldLayoutChg>
        <pc:sldLayoutChg chg="add del">
          <pc:chgData name="Ahamed Suhail" userId="22ab401338316312" providerId="Windows Live" clId="Web-{E7598C7B-6645-40CA-A4FB-02457F9653DE}" dt="2022-08-24T15:27:19.465" v="9"/>
          <pc:sldLayoutMkLst>
            <pc:docMk/>
            <pc:sldMasterMk cId="1872611539" sldId="2147483724"/>
            <pc:sldLayoutMk cId="2357790378" sldId="2147483715"/>
          </pc:sldLayoutMkLst>
        </pc:sldLayoutChg>
        <pc:sldLayoutChg chg="add del">
          <pc:chgData name="Ahamed Suhail" userId="22ab401338316312" providerId="Windows Live" clId="Web-{E7598C7B-6645-40CA-A4FB-02457F9653DE}" dt="2022-08-24T15:27:19.465" v="9"/>
          <pc:sldLayoutMkLst>
            <pc:docMk/>
            <pc:sldMasterMk cId="1872611539" sldId="2147483724"/>
            <pc:sldLayoutMk cId="165341360" sldId="2147483716"/>
          </pc:sldLayoutMkLst>
        </pc:sldLayoutChg>
        <pc:sldLayoutChg chg="add del">
          <pc:chgData name="Ahamed Suhail" userId="22ab401338316312" providerId="Windows Live" clId="Web-{E7598C7B-6645-40CA-A4FB-02457F9653DE}" dt="2022-08-24T15:27:19.465" v="9"/>
          <pc:sldLayoutMkLst>
            <pc:docMk/>
            <pc:sldMasterMk cId="1872611539" sldId="2147483724"/>
            <pc:sldLayoutMk cId="210782664" sldId="2147483717"/>
          </pc:sldLayoutMkLst>
        </pc:sldLayoutChg>
        <pc:sldLayoutChg chg="add del">
          <pc:chgData name="Ahamed Suhail" userId="22ab401338316312" providerId="Windows Live" clId="Web-{E7598C7B-6645-40CA-A4FB-02457F9653DE}" dt="2022-08-24T15:27:19.465" v="9"/>
          <pc:sldLayoutMkLst>
            <pc:docMk/>
            <pc:sldMasterMk cId="1872611539" sldId="2147483724"/>
            <pc:sldLayoutMk cId="2705541909" sldId="2147483718"/>
          </pc:sldLayoutMkLst>
        </pc:sldLayoutChg>
        <pc:sldLayoutChg chg="add del">
          <pc:chgData name="Ahamed Suhail" userId="22ab401338316312" providerId="Windows Live" clId="Web-{E7598C7B-6645-40CA-A4FB-02457F9653DE}" dt="2022-08-24T15:27:19.465" v="9"/>
          <pc:sldLayoutMkLst>
            <pc:docMk/>
            <pc:sldMasterMk cId="1872611539" sldId="2147483724"/>
            <pc:sldLayoutMk cId="1365082197" sldId="2147483719"/>
          </pc:sldLayoutMkLst>
        </pc:sldLayoutChg>
        <pc:sldLayoutChg chg="add del">
          <pc:chgData name="Ahamed Suhail" userId="22ab401338316312" providerId="Windows Live" clId="Web-{E7598C7B-6645-40CA-A4FB-02457F9653DE}" dt="2022-08-24T15:27:19.465" v="9"/>
          <pc:sldLayoutMkLst>
            <pc:docMk/>
            <pc:sldMasterMk cId="1872611539" sldId="2147483724"/>
            <pc:sldLayoutMk cId="2439409894" sldId="2147483720"/>
          </pc:sldLayoutMkLst>
        </pc:sldLayoutChg>
        <pc:sldLayoutChg chg="add del">
          <pc:chgData name="Ahamed Suhail" userId="22ab401338316312" providerId="Windows Live" clId="Web-{E7598C7B-6645-40CA-A4FB-02457F9653DE}" dt="2022-08-24T15:27:19.465" v="9"/>
          <pc:sldLayoutMkLst>
            <pc:docMk/>
            <pc:sldMasterMk cId="1872611539" sldId="2147483724"/>
            <pc:sldLayoutMk cId="3319390832" sldId="2147483721"/>
          </pc:sldLayoutMkLst>
        </pc:sldLayoutChg>
        <pc:sldLayoutChg chg="add del">
          <pc:chgData name="Ahamed Suhail" userId="22ab401338316312" providerId="Windows Live" clId="Web-{E7598C7B-6645-40CA-A4FB-02457F9653DE}" dt="2022-08-24T15:27:19.465" v="9"/>
          <pc:sldLayoutMkLst>
            <pc:docMk/>
            <pc:sldMasterMk cId="1872611539" sldId="2147483724"/>
            <pc:sldLayoutMk cId="2689070716" sldId="2147483722"/>
          </pc:sldLayoutMkLst>
        </pc:sldLayoutChg>
        <pc:sldLayoutChg chg="add del">
          <pc:chgData name="Ahamed Suhail" userId="22ab401338316312" providerId="Windows Live" clId="Web-{E7598C7B-6645-40CA-A4FB-02457F9653DE}" dt="2022-08-24T15:27:19.465" v="9"/>
          <pc:sldLayoutMkLst>
            <pc:docMk/>
            <pc:sldMasterMk cId="1872611539" sldId="2147483724"/>
            <pc:sldLayoutMk cId="3332097732" sldId="2147483723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28:33.389" v="19"/>
        <pc:sldMasterMkLst>
          <pc:docMk/>
          <pc:sldMasterMk cId="2101658559" sldId="2147483724"/>
        </pc:sldMasterMkLst>
        <pc:sldLayoutChg chg="add del">
          <pc:chgData name="Ahamed Suhail" userId="22ab401338316312" providerId="Windows Live" clId="Web-{E7598C7B-6645-40CA-A4FB-02457F9653DE}" dt="2022-08-24T15:28:33.389" v="19"/>
          <pc:sldLayoutMkLst>
            <pc:docMk/>
            <pc:sldMasterMk cId="2101658559" sldId="2147483724"/>
            <pc:sldLayoutMk cId="1906310671" sldId="2147483713"/>
          </pc:sldLayoutMkLst>
        </pc:sldLayoutChg>
        <pc:sldLayoutChg chg="add del">
          <pc:chgData name="Ahamed Suhail" userId="22ab401338316312" providerId="Windows Live" clId="Web-{E7598C7B-6645-40CA-A4FB-02457F9653DE}" dt="2022-08-24T15:28:33.389" v="19"/>
          <pc:sldLayoutMkLst>
            <pc:docMk/>
            <pc:sldMasterMk cId="2101658559" sldId="2147483724"/>
            <pc:sldLayoutMk cId="4190516340" sldId="2147483714"/>
          </pc:sldLayoutMkLst>
        </pc:sldLayoutChg>
        <pc:sldLayoutChg chg="add del">
          <pc:chgData name="Ahamed Suhail" userId="22ab401338316312" providerId="Windows Live" clId="Web-{E7598C7B-6645-40CA-A4FB-02457F9653DE}" dt="2022-08-24T15:28:33.389" v="19"/>
          <pc:sldLayoutMkLst>
            <pc:docMk/>
            <pc:sldMasterMk cId="2101658559" sldId="2147483724"/>
            <pc:sldLayoutMk cId="3186744761" sldId="2147483715"/>
          </pc:sldLayoutMkLst>
        </pc:sldLayoutChg>
        <pc:sldLayoutChg chg="add del">
          <pc:chgData name="Ahamed Suhail" userId="22ab401338316312" providerId="Windows Live" clId="Web-{E7598C7B-6645-40CA-A4FB-02457F9653DE}" dt="2022-08-24T15:28:33.389" v="19"/>
          <pc:sldLayoutMkLst>
            <pc:docMk/>
            <pc:sldMasterMk cId="2101658559" sldId="2147483724"/>
            <pc:sldLayoutMk cId="31403816" sldId="2147483716"/>
          </pc:sldLayoutMkLst>
        </pc:sldLayoutChg>
        <pc:sldLayoutChg chg="add del">
          <pc:chgData name="Ahamed Suhail" userId="22ab401338316312" providerId="Windows Live" clId="Web-{E7598C7B-6645-40CA-A4FB-02457F9653DE}" dt="2022-08-24T15:28:33.389" v="19"/>
          <pc:sldLayoutMkLst>
            <pc:docMk/>
            <pc:sldMasterMk cId="2101658559" sldId="2147483724"/>
            <pc:sldLayoutMk cId="3403925387" sldId="2147483717"/>
          </pc:sldLayoutMkLst>
        </pc:sldLayoutChg>
        <pc:sldLayoutChg chg="add del">
          <pc:chgData name="Ahamed Suhail" userId="22ab401338316312" providerId="Windows Live" clId="Web-{E7598C7B-6645-40CA-A4FB-02457F9653DE}" dt="2022-08-24T15:28:33.389" v="19"/>
          <pc:sldLayoutMkLst>
            <pc:docMk/>
            <pc:sldMasterMk cId="2101658559" sldId="2147483724"/>
            <pc:sldLayoutMk cId="949638911" sldId="2147483718"/>
          </pc:sldLayoutMkLst>
        </pc:sldLayoutChg>
        <pc:sldLayoutChg chg="add del">
          <pc:chgData name="Ahamed Suhail" userId="22ab401338316312" providerId="Windows Live" clId="Web-{E7598C7B-6645-40CA-A4FB-02457F9653DE}" dt="2022-08-24T15:28:33.389" v="19"/>
          <pc:sldLayoutMkLst>
            <pc:docMk/>
            <pc:sldMasterMk cId="2101658559" sldId="2147483724"/>
            <pc:sldLayoutMk cId="356014860" sldId="2147483719"/>
          </pc:sldLayoutMkLst>
        </pc:sldLayoutChg>
        <pc:sldLayoutChg chg="add del">
          <pc:chgData name="Ahamed Suhail" userId="22ab401338316312" providerId="Windows Live" clId="Web-{E7598C7B-6645-40CA-A4FB-02457F9653DE}" dt="2022-08-24T15:28:33.389" v="19"/>
          <pc:sldLayoutMkLst>
            <pc:docMk/>
            <pc:sldMasterMk cId="2101658559" sldId="2147483724"/>
            <pc:sldLayoutMk cId="3028846011" sldId="2147483720"/>
          </pc:sldLayoutMkLst>
        </pc:sldLayoutChg>
        <pc:sldLayoutChg chg="add del">
          <pc:chgData name="Ahamed Suhail" userId="22ab401338316312" providerId="Windows Live" clId="Web-{E7598C7B-6645-40CA-A4FB-02457F9653DE}" dt="2022-08-24T15:28:33.389" v="19"/>
          <pc:sldLayoutMkLst>
            <pc:docMk/>
            <pc:sldMasterMk cId="2101658559" sldId="2147483724"/>
            <pc:sldLayoutMk cId="2699764128" sldId="2147483721"/>
          </pc:sldLayoutMkLst>
        </pc:sldLayoutChg>
        <pc:sldLayoutChg chg="add del">
          <pc:chgData name="Ahamed Suhail" userId="22ab401338316312" providerId="Windows Live" clId="Web-{E7598C7B-6645-40CA-A4FB-02457F9653DE}" dt="2022-08-24T15:28:33.389" v="19"/>
          <pc:sldLayoutMkLst>
            <pc:docMk/>
            <pc:sldMasterMk cId="2101658559" sldId="2147483724"/>
            <pc:sldLayoutMk cId="555960839" sldId="2147483722"/>
          </pc:sldLayoutMkLst>
        </pc:sldLayoutChg>
        <pc:sldLayoutChg chg="add del">
          <pc:chgData name="Ahamed Suhail" userId="22ab401338316312" providerId="Windows Live" clId="Web-{E7598C7B-6645-40CA-A4FB-02457F9653DE}" dt="2022-08-24T15:28:33.389" v="19"/>
          <pc:sldLayoutMkLst>
            <pc:docMk/>
            <pc:sldMasterMk cId="2101658559" sldId="2147483724"/>
            <pc:sldLayoutMk cId="969319754" sldId="2147483723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30:18.735" v="31"/>
        <pc:sldMasterMkLst>
          <pc:docMk/>
          <pc:sldMasterMk cId="2891577633" sldId="2147483737"/>
        </pc:sldMasterMkLst>
        <pc:sldLayoutChg chg="add del">
          <pc:chgData name="Ahamed Suhail" userId="22ab401338316312" providerId="Windows Live" clId="Web-{E7598C7B-6645-40CA-A4FB-02457F9653DE}" dt="2022-08-24T15:30:18.735" v="31"/>
          <pc:sldLayoutMkLst>
            <pc:docMk/>
            <pc:sldMasterMk cId="2891577633" sldId="2147483737"/>
            <pc:sldLayoutMk cId="3166594329" sldId="2147483726"/>
          </pc:sldLayoutMkLst>
        </pc:sldLayoutChg>
        <pc:sldLayoutChg chg="add del">
          <pc:chgData name="Ahamed Suhail" userId="22ab401338316312" providerId="Windows Live" clId="Web-{E7598C7B-6645-40CA-A4FB-02457F9653DE}" dt="2022-08-24T15:30:18.735" v="31"/>
          <pc:sldLayoutMkLst>
            <pc:docMk/>
            <pc:sldMasterMk cId="2891577633" sldId="2147483737"/>
            <pc:sldLayoutMk cId="2735805826" sldId="2147483727"/>
          </pc:sldLayoutMkLst>
        </pc:sldLayoutChg>
        <pc:sldLayoutChg chg="add del">
          <pc:chgData name="Ahamed Suhail" userId="22ab401338316312" providerId="Windows Live" clId="Web-{E7598C7B-6645-40CA-A4FB-02457F9653DE}" dt="2022-08-24T15:30:18.735" v="31"/>
          <pc:sldLayoutMkLst>
            <pc:docMk/>
            <pc:sldMasterMk cId="2891577633" sldId="2147483737"/>
            <pc:sldLayoutMk cId="1116343866" sldId="2147483728"/>
          </pc:sldLayoutMkLst>
        </pc:sldLayoutChg>
        <pc:sldLayoutChg chg="add del">
          <pc:chgData name="Ahamed Suhail" userId="22ab401338316312" providerId="Windows Live" clId="Web-{E7598C7B-6645-40CA-A4FB-02457F9653DE}" dt="2022-08-24T15:30:18.735" v="31"/>
          <pc:sldLayoutMkLst>
            <pc:docMk/>
            <pc:sldMasterMk cId="2891577633" sldId="2147483737"/>
            <pc:sldLayoutMk cId="798594207" sldId="2147483729"/>
          </pc:sldLayoutMkLst>
        </pc:sldLayoutChg>
        <pc:sldLayoutChg chg="add del">
          <pc:chgData name="Ahamed Suhail" userId="22ab401338316312" providerId="Windows Live" clId="Web-{E7598C7B-6645-40CA-A4FB-02457F9653DE}" dt="2022-08-24T15:30:18.735" v="31"/>
          <pc:sldLayoutMkLst>
            <pc:docMk/>
            <pc:sldMasterMk cId="2891577633" sldId="2147483737"/>
            <pc:sldLayoutMk cId="1169185214" sldId="2147483730"/>
          </pc:sldLayoutMkLst>
        </pc:sldLayoutChg>
        <pc:sldLayoutChg chg="add del">
          <pc:chgData name="Ahamed Suhail" userId="22ab401338316312" providerId="Windows Live" clId="Web-{E7598C7B-6645-40CA-A4FB-02457F9653DE}" dt="2022-08-24T15:30:18.735" v="31"/>
          <pc:sldLayoutMkLst>
            <pc:docMk/>
            <pc:sldMasterMk cId="2891577633" sldId="2147483737"/>
            <pc:sldLayoutMk cId="2661332838" sldId="2147483731"/>
          </pc:sldLayoutMkLst>
        </pc:sldLayoutChg>
        <pc:sldLayoutChg chg="add del">
          <pc:chgData name="Ahamed Suhail" userId="22ab401338316312" providerId="Windows Live" clId="Web-{E7598C7B-6645-40CA-A4FB-02457F9653DE}" dt="2022-08-24T15:30:18.735" v="31"/>
          <pc:sldLayoutMkLst>
            <pc:docMk/>
            <pc:sldMasterMk cId="2891577633" sldId="2147483737"/>
            <pc:sldLayoutMk cId="3454567612" sldId="2147483732"/>
          </pc:sldLayoutMkLst>
        </pc:sldLayoutChg>
        <pc:sldLayoutChg chg="add del">
          <pc:chgData name="Ahamed Suhail" userId="22ab401338316312" providerId="Windows Live" clId="Web-{E7598C7B-6645-40CA-A4FB-02457F9653DE}" dt="2022-08-24T15:30:18.735" v="31"/>
          <pc:sldLayoutMkLst>
            <pc:docMk/>
            <pc:sldMasterMk cId="2891577633" sldId="2147483737"/>
            <pc:sldLayoutMk cId="2054851243" sldId="2147483733"/>
          </pc:sldLayoutMkLst>
        </pc:sldLayoutChg>
        <pc:sldLayoutChg chg="add del">
          <pc:chgData name="Ahamed Suhail" userId="22ab401338316312" providerId="Windows Live" clId="Web-{E7598C7B-6645-40CA-A4FB-02457F9653DE}" dt="2022-08-24T15:30:18.735" v="31"/>
          <pc:sldLayoutMkLst>
            <pc:docMk/>
            <pc:sldMasterMk cId="2891577633" sldId="2147483737"/>
            <pc:sldLayoutMk cId="2270173682" sldId="2147483734"/>
          </pc:sldLayoutMkLst>
        </pc:sldLayoutChg>
        <pc:sldLayoutChg chg="add del">
          <pc:chgData name="Ahamed Suhail" userId="22ab401338316312" providerId="Windows Live" clId="Web-{E7598C7B-6645-40CA-A4FB-02457F9653DE}" dt="2022-08-24T15:30:18.735" v="31"/>
          <pc:sldLayoutMkLst>
            <pc:docMk/>
            <pc:sldMasterMk cId="2891577633" sldId="2147483737"/>
            <pc:sldLayoutMk cId="4016674550" sldId="2147483735"/>
          </pc:sldLayoutMkLst>
        </pc:sldLayoutChg>
        <pc:sldLayoutChg chg="add del">
          <pc:chgData name="Ahamed Suhail" userId="22ab401338316312" providerId="Windows Live" clId="Web-{E7598C7B-6645-40CA-A4FB-02457F9653DE}" dt="2022-08-24T15:30:18.735" v="31"/>
          <pc:sldLayoutMkLst>
            <pc:docMk/>
            <pc:sldMasterMk cId="2891577633" sldId="2147483737"/>
            <pc:sldLayoutMk cId="494849334" sldId="2147483736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27:22.684" v="11"/>
        <pc:sldMasterMkLst>
          <pc:docMk/>
          <pc:sldMasterMk cId="4060892550" sldId="2147483737"/>
        </pc:sldMasterMkLst>
        <pc:sldLayoutChg chg="add del">
          <pc:chgData name="Ahamed Suhail" userId="22ab401338316312" providerId="Windows Live" clId="Web-{E7598C7B-6645-40CA-A4FB-02457F9653DE}" dt="2022-08-24T15:27:22.684" v="11"/>
          <pc:sldLayoutMkLst>
            <pc:docMk/>
            <pc:sldMasterMk cId="4060892550" sldId="2147483737"/>
            <pc:sldLayoutMk cId="1303309051" sldId="2147483726"/>
          </pc:sldLayoutMkLst>
        </pc:sldLayoutChg>
        <pc:sldLayoutChg chg="add del">
          <pc:chgData name="Ahamed Suhail" userId="22ab401338316312" providerId="Windows Live" clId="Web-{E7598C7B-6645-40CA-A4FB-02457F9653DE}" dt="2022-08-24T15:27:22.684" v="11"/>
          <pc:sldLayoutMkLst>
            <pc:docMk/>
            <pc:sldMasterMk cId="4060892550" sldId="2147483737"/>
            <pc:sldLayoutMk cId="826019449" sldId="2147483727"/>
          </pc:sldLayoutMkLst>
        </pc:sldLayoutChg>
        <pc:sldLayoutChg chg="add del">
          <pc:chgData name="Ahamed Suhail" userId="22ab401338316312" providerId="Windows Live" clId="Web-{E7598C7B-6645-40CA-A4FB-02457F9653DE}" dt="2022-08-24T15:27:22.684" v="11"/>
          <pc:sldLayoutMkLst>
            <pc:docMk/>
            <pc:sldMasterMk cId="4060892550" sldId="2147483737"/>
            <pc:sldLayoutMk cId="441423124" sldId="2147483728"/>
          </pc:sldLayoutMkLst>
        </pc:sldLayoutChg>
        <pc:sldLayoutChg chg="add del">
          <pc:chgData name="Ahamed Suhail" userId="22ab401338316312" providerId="Windows Live" clId="Web-{E7598C7B-6645-40CA-A4FB-02457F9653DE}" dt="2022-08-24T15:27:22.684" v="11"/>
          <pc:sldLayoutMkLst>
            <pc:docMk/>
            <pc:sldMasterMk cId="4060892550" sldId="2147483737"/>
            <pc:sldLayoutMk cId="1064828694" sldId="2147483729"/>
          </pc:sldLayoutMkLst>
        </pc:sldLayoutChg>
        <pc:sldLayoutChg chg="add del">
          <pc:chgData name="Ahamed Suhail" userId="22ab401338316312" providerId="Windows Live" clId="Web-{E7598C7B-6645-40CA-A4FB-02457F9653DE}" dt="2022-08-24T15:27:22.684" v="11"/>
          <pc:sldLayoutMkLst>
            <pc:docMk/>
            <pc:sldMasterMk cId="4060892550" sldId="2147483737"/>
            <pc:sldLayoutMk cId="1329899749" sldId="2147483730"/>
          </pc:sldLayoutMkLst>
        </pc:sldLayoutChg>
        <pc:sldLayoutChg chg="add del">
          <pc:chgData name="Ahamed Suhail" userId="22ab401338316312" providerId="Windows Live" clId="Web-{E7598C7B-6645-40CA-A4FB-02457F9653DE}" dt="2022-08-24T15:27:22.684" v="11"/>
          <pc:sldLayoutMkLst>
            <pc:docMk/>
            <pc:sldMasterMk cId="4060892550" sldId="2147483737"/>
            <pc:sldLayoutMk cId="952994306" sldId="2147483731"/>
          </pc:sldLayoutMkLst>
        </pc:sldLayoutChg>
        <pc:sldLayoutChg chg="add del">
          <pc:chgData name="Ahamed Suhail" userId="22ab401338316312" providerId="Windows Live" clId="Web-{E7598C7B-6645-40CA-A4FB-02457F9653DE}" dt="2022-08-24T15:27:22.684" v="11"/>
          <pc:sldLayoutMkLst>
            <pc:docMk/>
            <pc:sldMasterMk cId="4060892550" sldId="2147483737"/>
            <pc:sldLayoutMk cId="3219201313" sldId="2147483732"/>
          </pc:sldLayoutMkLst>
        </pc:sldLayoutChg>
        <pc:sldLayoutChg chg="add del">
          <pc:chgData name="Ahamed Suhail" userId="22ab401338316312" providerId="Windows Live" clId="Web-{E7598C7B-6645-40CA-A4FB-02457F9653DE}" dt="2022-08-24T15:27:22.684" v="11"/>
          <pc:sldLayoutMkLst>
            <pc:docMk/>
            <pc:sldMasterMk cId="4060892550" sldId="2147483737"/>
            <pc:sldLayoutMk cId="2134275541" sldId="2147483733"/>
          </pc:sldLayoutMkLst>
        </pc:sldLayoutChg>
        <pc:sldLayoutChg chg="add del">
          <pc:chgData name="Ahamed Suhail" userId="22ab401338316312" providerId="Windows Live" clId="Web-{E7598C7B-6645-40CA-A4FB-02457F9653DE}" dt="2022-08-24T15:27:22.684" v="11"/>
          <pc:sldLayoutMkLst>
            <pc:docMk/>
            <pc:sldMasterMk cId="4060892550" sldId="2147483737"/>
            <pc:sldLayoutMk cId="3014946830" sldId="2147483734"/>
          </pc:sldLayoutMkLst>
        </pc:sldLayoutChg>
        <pc:sldLayoutChg chg="add del">
          <pc:chgData name="Ahamed Suhail" userId="22ab401338316312" providerId="Windows Live" clId="Web-{E7598C7B-6645-40CA-A4FB-02457F9653DE}" dt="2022-08-24T15:27:22.684" v="11"/>
          <pc:sldLayoutMkLst>
            <pc:docMk/>
            <pc:sldMasterMk cId="4060892550" sldId="2147483737"/>
            <pc:sldLayoutMk cId="2955159414" sldId="2147483735"/>
          </pc:sldLayoutMkLst>
        </pc:sldLayoutChg>
        <pc:sldLayoutChg chg="add del">
          <pc:chgData name="Ahamed Suhail" userId="22ab401338316312" providerId="Windows Live" clId="Web-{E7598C7B-6645-40CA-A4FB-02457F9653DE}" dt="2022-08-24T15:27:22.684" v="11"/>
          <pc:sldLayoutMkLst>
            <pc:docMk/>
            <pc:sldMasterMk cId="4060892550" sldId="2147483737"/>
            <pc:sldLayoutMk cId="2648342085" sldId="2147483736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27:39.700" v="13"/>
        <pc:sldMasterMkLst>
          <pc:docMk/>
          <pc:sldMasterMk cId="1356047919" sldId="2147483750"/>
        </pc:sldMasterMkLst>
        <pc:sldLayoutChg chg="add del">
          <pc:chgData name="Ahamed Suhail" userId="22ab401338316312" providerId="Windows Live" clId="Web-{E7598C7B-6645-40CA-A4FB-02457F9653DE}" dt="2022-08-24T15:27:39.700" v="13"/>
          <pc:sldLayoutMkLst>
            <pc:docMk/>
            <pc:sldMasterMk cId="1356047919" sldId="2147483750"/>
            <pc:sldLayoutMk cId="2035497078" sldId="2147483739"/>
          </pc:sldLayoutMkLst>
        </pc:sldLayoutChg>
        <pc:sldLayoutChg chg="add del">
          <pc:chgData name="Ahamed Suhail" userId="22ab401338316312" providerId="Windows Live" clId="Web-{E7598C7B-6645-40CA-A4FB-02457F9653DE}" dt="2022-08-24T15:27:39.700" v="13"/>
          <pc:sldLayoutMkLst>
            <pc:docMk/>
            <pc:sldMasterMk cId="1356047919" sldId="2147483750"/>
            <pc:sldLayoutMk cId="1242658285" sldId="2147483740"/>
          </pc:sldLayoutMkLst>
        </pc:sldLayoutChg>
        <pc:sldLayoutChg chg="add del">
          <pc:chgData name="Ahamed Suhail" userId="22ab401338316312" providerId="Windows Live" clId="Web-{E7598C7B-6645-40CA-A4FB-02457F9653DE}" dt="2022-08-24T15:27:39.700" v="13"/>
          <pc:sldLayoutMkLst>
            <pc:docMk/>
            <pc:sldMasterMk cId="1356047919" sldId="2147483750"/>
            <pc:sldLayoutMk cId="393721776" sldId="2147483741"/>
          </pc:sldLayoutMkLst>
        </pc:sldLayoutChg>
        <pc:sldLayoutChg chg="add del">
          <pc:chgData name="Ahamed Suhail" userId="22ab401338316312" providerId="Windows Live" clId="Web-{E7598C7B-6645-40CA-A4FB-02457F9653DE}" dt="2022-08-24T15:27:39.700" v="13"/>
          <pc:sldLayoutMkLst>
            <pc:docMk/>
            <pc:sldMasterMk cId="1356047919" sldId="2147483750"/>
            <pc:sldLayoutMk cId="1541566527" sldId="2147483742"/>
          </pc:sldLayoutMkLst>
        </pc:sldLayoutChg>
        <pc:sldLayoutChg chg="add del">
          <pc:chgData name="Ahamed Suhail" userId="22ab401338316312" providerId="Windows Live" clId="Web-{E7598C7B-6645-40CA-A4FB-02457F9653DE}" dt="2022-08-24T15:27:39.700" v="13"/>
          <pc:sldLayoutMkLst>
            <pc:docMk/>
            <pc:sldMasterMk cId="1356047919" sldId="2147483750"/>
            <pc:sldLayoutMk cId="2951691713" sldId="2147483743"/>
          </pc:sldLayoutMkLst>
        </pc:sldLayoutChg>
        <pc:sldLayoutChg chg="add del">
          <pc:chgData name="Ahamed Suhail" userId="22ab401338316312" providerId="Windows Live" clId="Web-{E7598C7B-6645-40CA-A4FB-02457F9653DE}" dt="2022-08-24T15:27:39.700" v="13"/>
          <pc:sldLayoutMkLst>
            <pc:docMk/>
            <pc:sldMasterMk cId="1356047919" sldId="2147483750"/>
            <pc:sldLayoutMk cId="963830688" sldId="2147483744"/>
          </pc:sldLayoutMkLst>
        </pc:sldLayoutChg>
        <pc:sldLayoutChg chg="add del">
          <pc:chgData name="Ahamed Suhail" userId="22ab401338316312" providerId="Windows Live" clId="Web-{E7598C7B-6645-40CA-A4FB-02457F9653DE}" dt="2022-08-24T15:27:39.700" v="13"/>
          <pc:sldLayoutMkLst>
            <pc:docMk/>
            <pc:sldMasterMk cId="1356047919" sldId="2147483750"/>
            <pc:sldLayoutMk cId="1760975473" sldId="2147483745"/>
          </pc:sldLayoutMkLst>
        </pc:sldLayoutChg>
        <pc:sldLayoutChg chg="add del">
          <pc:chgData name="Ahamed Suhail" userId="22ab401338316312" providerId="Windows Live" clId="Web-{E7598C7B-6645-40CA-A4FB-02457F9653DE}" dt="2022-08-24T15:27:39.700" v="13"/>
          <pc:sldLayoutMkLst>
            <pc:docMk/>
            <pc:sldMasterMk cId="1356047919" sldId="2147483750"/>
            <pc:sldLayoutMk cId="929394155" sldId="2147483746"/>
          </pc:sldLayoutMkLst>
        </pc:sldLayoutChg>
        <pc:sldLayoutChg chg="add del">
          <pc:chgData name="Ahamed Suhail" userId="22ab401338316312" providerId="Windows Live" clId="Web-{E7598C7B-6645-40CA-A4FB-02457F9653DE}" dt="2022-08-24T15:27:39.700" v="13"/>
          <pc:sldLayoutMkLst>
            <pc:docMk/>
            <pc:sldMasterMk cId="1356047919" sldId="2147483750"/>
            <pc:sldLayoutMk cId="3402117380" sldId="2147483747"/>
          </pc:sldLayoutMkLst>
        </pc:sldLayoutChg>
        <pc:sldLayoutChg chg="add del">
          <pc:chgData name="Ahamed Suhail" userId="22ab401338316312" providerId="Windows Live" clId="Web-{E7598C7B-6645-40CA-A4FB-02457F9653DE}" dt="2022-08-24T15:27:39.700" v="13"/>
          <pc:sldLayoutMkLst>
            <pc:docMk/>
            <pc:sldMasterMk cId="1356047919" sldId="2147483750"/>
            <pc:sldLayoutMk cId="1627569106" sldId="2147483748"/>
          </pc:sldLayoutMkLst>
        </pc:sldLayoutChg>
        <pc:sldLayoutChg chg="add del">
          <pc:chgData name="Ahamed Suhail" userId="22ab401338316312" providerId="Windows Live" clId="Web-{E7598C7B-6645-40CA-A4FB-02457F9653DE}" dt="2022-08-24T15:27:39.700" v="13"/>
          <pc:sldLayoutMkLst>
            <pc:docMk/>
            <pc:sldMasterMk cId="1356047919" sldId="2147483750"/>
            <pc:sldLayoutMk cId="3882904412" sldId="2147483749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32:06.565" v="45"/>
        <pc:sldMasterMkLst>
          <pc:docMk/>
          <pc:sldMasterMk cId="1339251904" sldId="2147483761"/>
        </pc:sldMasterMkLst>
        <pc:sldLayoutChg chg="add del">
          <pc:chgData name="Ahamed Suhail" userId="22ab401338316312" providerId="Windows Live" clId="Web-{E7598C7B-6645-40CA-A4FB-02457F9653DE}" dt="2022-08-24T15:32:06.565" v="45"/>
          <pc:sldLayoutMkLst>
            <pc:docMk/>
            <pc:sldMasterMk cId="1339251904" sldId="2147483761"/>
            <pc:sldLayoutMk cId="1916234076" sldId="2147483750"/>
          </pc:sldLayoutMkLst>
        </pc:sldLayoutChg>
        <pc:sldLayoutChg chg="add del">
          <pc:chgData name="Ahamed Suhail" userId="22ab401338316312" providerId="Windows Live" clId="Web-{E7598C7B-6645-40CA-A4FB-02457F9653DE}" dt="2022-08-24T15:32:06.565" v="45"/>
          <pc:sldLayoutMkLst>
            <pc:docMk/>
            <pc:sldMasterMk cId="1339251904" sldId="2147483761"/>
            <pc:sldLayoutMk cId="964507366" sldId="2147483751"/>
          </pc:sldLayoutMkLst>
        </pc:sldLayoutChg>
        <pc:sldLayoutChg chg="add del">
          <pc:chgData name="Ahamed Suhail" userId="22ab401338316312" providerId="Windows Live" clId="Web-{E7598C7B-6645-40CA-A4FB-02457F9653DE}" dt="2022-08-24T15:32:06.565" v="45"/>
          <pc:sldLayoutMkLst>
            <pc:docMk/>
            <pc:sldMasterMk cId="1339251904" sldId="2147483761"/>
            <pc:sldLayoutMk cId="2332411749" sldId="2147483752"/>
          </pc:sldLayoutMkLst>
        </pc:sldLayoutChg>
        <pc:sldLayoutChg chg="add del">
          <pc:chgData name="Ahamed Suhail" userId="22ab401338316312" providerId="Windows Live" clId="Web-{E7598C7B-6645-40CA-A4FB-02457F9653DE}" dt="2022-08-24T15:32:06.565" v="45"/>
          <pc:sldLayoutMkLst>
            <pc:docMk/>
            <pc:sldMasterMk cId="1339251904" sldId="2147483761"/>
            <pc:sldLayoutMk cId="1869576519" sldId="2147483753"/>
          </pc:sldLayoutMkLst>
        </pc:sldLayoutChg>
        <pc:sldLayoutChg chg="add del">
          <pc:chgData name="Ahamed Suhail" userId="22ab401338316312" providerId="Windows Live" clId="Web-{E7598C7B-6645-40CA-A4FB-02457F9653DE}" dt="2022-08-24T15:32:06.565" v="45"/>
          <pc:sldLayoutMkLst>
            <pc:docMk/>
            <pc:sldMasterMk cId="1339251904" sldId="2147483761"/>
            <pc:sldLayoutMk cId="275528688" sldId="2147483754"/>
          </pc:sldLayoutMkLst>
        </pc:sldLayoutChg>
        <pc:sldLayoutChg chg="add del">
          <pc:chgData name="Ahamed Suhail" userId="22ab401338316312" providerId="Windows Live" clId="Web-{E7598C7B-6645-40CA-A4FB-02457F9653DE}" dt="2022-08-24T15:32:06.565" v="45"/>
          <pc:sldLayoutMkLst>
            <pc:docMk/>
            <pc:sldMasterMk cId="1339251904" sldId="2147483761"/>
            <pc:sldLayoutMk cId="4106629198" sldId="2147483755"/>
          </pc:sldLayoutMkLst>
        </pc:sldLayoutChg>
        <pc:sldLayoutChg chg="add del">
          <pc:chgData name="Ahamed Suhail" userId="22ab401338316312" providerId="Windows Live" clId="Web-{E7598C7B-6645-40CA-A4FB-02457F9653DE}" dt="2022-08-24T15:32:06.565" v="45"/>
          <pc:sldLayoutMkLst>
            <pc:docMk/>
            <pc:sldMasterMk cId="1339251904" sldId="2147483761"/>
            <pc:sldLayoutMk cId="1465031719" sldId="2147483756"/>
          </pc:sldLayoutMkLst>
        </pc:sldLayoutChg>
        <pc:sldLayoutChg chg="add del">
          <pc:chgData name="Ahamed Suhail" userId="22ab401338316312" providerId="Windows Live" clId="Web-{E7598C7B-6645-40CA-A4FB-02457F9653DE}" dt="2022-08-24T15:32:06.565" v="45"/>
          <pc:sldLayoutMkLst>
            <pc:docMk/>
            <pc:sldMasterMk cId="1339251904" sldId="2147483761"/>
            <pc:sldLayoutMk cId="1799163269" sldId="2147483757"/>
          </pc:sldLayoutMkLst>
        </pc:sldLayoutChg>
        <pc:sldLayoutChg chg="add del">
          <pc:chgData name="Ahamed Suhail" userId="22ab401338316312" providerId="Windows Live" clId="Web-{E7598C7B-6645-40CA-A4FB-02457F9653DE}" dt="2022-08-24T15:32:06.565" v="45"/>
          <pc:sldLayoutMkLst>
            <pc:docMk/>
            <pc:sldMasterMk cId="1339251904" sldId="2147483761"/>
            <pc:sldLayoutMk cId="3896382234" sldId="2147483758"/>
          </pc:sldLayoutMkLst>
        </pc:sldLayoutChg>
        <pc:sldLayoutChg chg="add del">
          <pc:chgData name="Ahamed Suhail" userId="22ab401338316312" providerId="Windows Live" clId="Web-{E7598C7B-6645-40CA-A4FB-02457F9653DE}" dt="2022-08-24T15:32:06.565" v="45"/>
          <pc:sldLayoutMkLst>
            <pc:docMk/>
            <pc:sldMasterMk cId="1339251904" sldId="2147483761"/>
            <pc:sldLayoutMk cId="1689490178" sldId="2147483759"/>
          </pc:sldLayoutMkLst>
        </pc:sldLayoutChg>
        <pc:sldLayoutChg chg="add del">
          <pc:chgData name="Ahamed Suhail" userId="22ab401338316312" providerId="Windows Live" clId="Web-{E7598C7B-6645-40CA-A4FB-02457F9653DE}" dt="2022-08-24T15:32:06.565" v="45"/>
          <pc:sldLayoutMkLst>
            <pc:docMk/>
            <pc:sldMasterMk cId="1339251904" sldId="2147483761"/>
            <pc:sldLayoutMk cId="2345714553" sldId="2147483760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31:19.705" v="41"/>
        <pc:sldMasterMkLst>
          <pc:docMk/>
          <pc:sldMasterMk cId="4051300353" sldId="2147483761"/>
        </pc:sldMasterMkLst>
        <pc:sldLayoutChg chg="add del">
          <pc:chgData name="Ahamed Suhail" userId="22ab401338316312" providerId="Windows Live" clId="Web-{E7598C7B-6645-40CA-A4FB-02457F9653DE}" dt="2022-08-24T15:31:19.705" v="41"/>
          <pc:sldLayoutMkLst>
            <pc:docMk/>
            <pc:sldMasterMk cId="4051300353" sldId="2147483761"/>
            <pc:sldLayoutMk cId="3692637330" sldId="2147483750"/>
          </pc:sldLayoutMkLst>
        </pc:sldLayoutChg>
        <pc:sldLayoutChg chg="add del">
          <pc:chgData name="Ahamed Suhail" userId="22ab401338316312" providerId="Windows Live" clId="Web-{E7598C7B-6645-40CA-A4FB-02457F9653DE}" dt="2022-08-24T15:31:19.705" v="41"/>
          <pc:sldLayoutMkLst>
            <pc:docMk/>
            <pc:sldMasterMk cId="4051300353" sldId="2147483761"/>
            <pc:sldLayoutMk cId="1770872335" sldId="2147483751"/>
          </pc:sldLayoutMkLst>
        </pc:sldLayoutChg>
        <pc:sldLayoutChg chg="add del">
          <pc:chgData name="Ahamed Suhail" userId="22ab401338316312" providerId="Windows Live" clId="Web-{E7598C7B-6645-40CA-A4FB-02457F9653DE}" dt="2022-08-24T15:31:19.705" v="41"/>
          <pc:sldLayoutMkLst>
            <pc:docMk/>
            <pc:sldMasterMk cId="4051300353" sldId="2147483761"/>
            <pc:sldLayoutMk cId="2623912139" sldId="2147483752"/>
          </pc:sldLayoutMkLst>
        </pc:sldLayoutChg>
        <pc:sldLayoutChg chg="add del">
          <pc:chgData name="Ahamed Suhail" userId="22ab401338316312" providerId="Windows Live" clId="Web-{E7598C7B-6645-40CA-A4FB-02457F9653DE}" dt="2022-08-24T15:31:19.705" v="41"/>
          <pc:sldLayoutMkLst>
            <pc:docMk/>
            <pc:sldMasterMk cId="4051300353" sldId="2147483761"/>
            <pc:sldLayoutMk cId="2297223428" sldId="2147483753"/>
          </pc:sldLayoutMkLst>
        </pc:sldLayoutChg>
        <pc:sldLayoutChg chg="add del">
          <pc:chgData name="Ahamed Suhail" userId="22ab401338316312" providerId="Windows Live" clId="Web-{E7598C7B-6645-40CA-A4FB-02457F9653DE}" dt="2022-08-24T15:31:19.705" v="41"/>
          <pc:sldLayoutMkLst>
            <pc:docMk/>
            <pc:sldMasterMk cId="4051300353" sldId="2147483761"/>
            <pc:sldLayoutMk cId="1599643667" sldId="2147483754"/>
          </pc:sldLayoutMkLst>
        </pc:sldLayoutChg>
        <pc:sldLayoutChg chg="add del">
          <pc:chgData name="Ahamed Suhail" userId="22ab401338316312" providerId="Windows Live" clId="Web-{E7598C7B-6645-40CA-A4FB-02457F9653DE}" dt="2022-08-24T15:31:19.705" v="41"/>
          <pc:sldLayoutMkLst>
            <pc:docMk/>
            <pc:sldMasterMk cId="4051300353" sldId="2147483761"/>
            <pc:sldLayoutMk cId="492869594" sldId="2147483755"/>
          </pc:sldLayoutMkLst>
        </pc:sldLayoutChg>
        <pc:sldLayoutChg chg="add del">
          <pc:chgData name="Ahamed Suhail" userId="22ab401338316312" providerId="Windows Live" clId="Web-{E7598C7B-6645-40CA-A4FB-02457F9653DE}" dt="2022-08-24T15:31:19.705" v="41"/>
          <pc:sldLayoutMkLst>
            <pc:docMk/>
            <pc:sldMasterMk cId="4051300353" sldId="2147483761"/>
            <pc:sldLayoutMk cId="1491445250" sldId="2147483756"/>
          </pc:sldLayoutMkLst>
        </pc:sldLayoutChg>
        <pc:sldLayoutChg chg="add del">
          <pc:chgData name="Ahamed Suhail" userId="22ab401338316312" providerId="Windows Live" clId="Web-{E7598C7B-6645-40CA-A4FB-02457F9653DE}" dt="2022-08-24T15:31:19.705" v="41"/>
          <pc:sldLayoutMkLst>
            <pc:docMk/>
            <pc:sldMasterMk cId="4051300353" sldId="2147483761"/>
            <pc:sldLayoutMk cId="673908794" sldId="2147483757"/>
          </pc:sldLayoutMkLst>
        </pc:sldLayoutChg>
        <pc:sldLayoutChg chg="add del">
          <pc:chgData name="Ahamed Suhail" userId="22ab401338316312" providerId="Windows Live" clId="Web-{E7598C7B-6645-40CA-A4FB-02457F9653DE}" dt="2022-08-24T15:31:19.705" v="41"/>
          <pc:sldLayoutMkLst>
            <pc:docMk/>
            <pc:sldMasterMk cId="4051300353" sldId="2147483761"/>
            <pc:sldLayoutMk cId="3819649814" sldId="2147483758"/>
          </pc:sldLayoutMkLst>
        </pc:sldLayoutChg>
        <pc:sldLayoutChg chg="add del">
          <pc:chgData name="Ahamed Suhail" userId="22ab401338316312" providerId="Windows Live" clId="Web-{E7598C7B-6645-40CA-A4FB-02457F9653DE}" dt="2022-08-24T15:31:19.705" v="41"/>
          <pc:sldLayoutMkLst>
            <pc:docMk/>
            <pc:sldMasterMk cId="4051300353" sldId="2147483761"/>
            <pc:sldLayoutMk cId="1658261948" sldId="2147483759"/>
          </pc:sldLayoutMkLst>
        </pc:sldLayoutChg>
        <pc:sldLayoutChg chg="add del">
          <pc:chgData name="Ahamed Suhail" userId="22ab401338316312" providerId="Windows Live" clId="Web-{E7598C7B-6645-40CA-A4FB-02457F9653DE}" dt="2022-08-24T15:31:19.705" v="41"/>
          <pc:sldLayoutMkLst>
            <pc:docMk/>
            <pc:sldMasterMk cId="4051300353" sldId="2147483761"/>
            <pc:sldLayoutMk cId="899931719" sldId="2147483760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29:01.811" v="25"/>
        <pc:sldMasterMkLst>
          <pc:docMk/>
          <pc:sldMasterMk cId="3890649256" sldId="2147483763"/>
        </pc:sldMasterMkLst>
        <pc:sldLayoutChg chg="add del">
          <pc:chgData name="Ahamed Suhail" userId="22ab401338316312" providerId="Windows Live" clId="Web-{E7598C7B-6645-40CA-A4FB-02457F9653DE}" dt="2022-08-24T15:29:01.811" v="25"/>
          <pc:sldLayoutMkLst>
            <pc:docMk/>
            <pc:sldMasterMk cId="3890649256" sldId="2147483763"/>
            <pc:sldLayoutMk cId="1113524044" sldId="2147483752"/>
          </pc:sldLayoutMkLst>
        </pc:sldLayoutChg>
        <pc:sldLayoutChg chg="add del">
          <pc:chgData name="Ahamed Suhail" userId="22ab401338316312" providerId="Windows Live" clId="Web-{E7598C7B-6645-40CA-A4FB-02457F9653DE}" dt="2022-08-24T15:29:01.811" v="25"/>
          <pc:sldLayoutMkLst>
            <pc:docMk/>
            <pc:sldMasterMk cId="3890649256" sldId="2147483763"/>
            <pc:sldLayoutMk cId="487894000" sldId="2147483753"/>
          </pc:sldLayoutMkLst>
        </pc:sldLayoutChg>
        <pc:sldLayoutChg chg="add del">
          <pc:chgData name="Ahamed Suhail" userId="22ab401338316312" providerId="Windows Live" clId="Web-{E7598C7B-6645-40CA-A4FB-02457F9653DE}" dt="2022-08-24T15:29:01.811" v="25"/>
          <pc:sldLayoutMkLst>
            <pc:docMk/>
            <pc:sldMasterMk cId="3890649256" sldId="2147483763"/>
            <pc:sldLayoutMk cId="3611641552" sldId="2147483754"/>
          </pc:sldLayoutMkLst>
        </pc:sldLayoutChg>
        <pc:sldLayoutChg chg="add del">
          <pc:chgData name="Ahamed Suhail" userId="22ab401338316312" providerId="Windows Live" clId="Web-{E7598C7B-6645-40CA-A4FB-02457F9653DE}" dt="2022-08-24T15:29:01.811" v="25"/>
          <pc:sldLayoutMkLst>
            <pc:docMk/>
            <pc:sldMasterMk cId="3890649256" sldId="2147483763"/>
            <pc:sldLayoutMk cId="3330573393" sldId="2147483755"/>
          </pc:sldLayoutMkLst>
        </pc:sldLayoutChg>
        <pc:sldLayoutChg chg="add del">
          <pc:chgData name="Ahamed Suhail" userId="22ab401338316312" providerId="Windows Live" clId="Web-{E7598C7B-6645-40CA-A4FB-02457F9653DE}" dt="2022-08-24T15:29:01.811" v="25"/>
          <pc:sldLayoutMkLst>
            <pc:docMk/>
            <pc:sldMasterMk cId="3890649256" sldId="2147483763"/>
            <pc:sldLayoutMk cId="363188667" sldId="2147483756"/>
          </pc:sldLayoutMkLst>
        </pc:sldLayoutChg>
        <pc:sldLayoutChg chg="add del">
          <pc:chgData name="Ahamed Suhail" userId="22ab401338316312" providerId="Windows Live" clId="Web-{E7598C7B-6645-40CA-A4FB-02457F9653DE}" dt="2022-08-24T15:29:01.811" v="25"/>
          <pc:sldLayoutMkLst>
            <pc:docMk/>
            <pc:sldMasterMk cId="3890649256" sldId="2147483763"/>
            <pc:sldLayoutMk cId="517841357" sldId="2147483757"/>
          </pc:sldLayoutMkLst>
        </pc:sldLayoutChg>
        <pc:sldLayoutChg chg="add del">
          <pc:chgData name="Ahamed Suhail" userId="22ab401338316312" providerId="Windows Live" clId="Web-{E7598C7B-6645-40CA-A4FB-02457F9653DE}" dt="2022-08-24T15:29:01.811" v="25"/>
          <pc:sldLayoutMkLst>
            <pc:docMk/>
            <pc:sldMasterMk cId="3890649256" sldId="2147483763"/>
            <pc:sldLayoutMk cId="729944833" sldId="2147483758"/>
          </pc:sldLayoutMkLst>
        </pc:sldLayoutChg>
        <pc:sldLayoutChg chg="add del">
          <pc:chgData name="Ahamed Suhail" userId="22ab401338316312" providerId="Windows Live" clId="Web-{E7598C7B-6645-40CA-A4FB-02457F9653DE}" dt="2022-08-24T15:29:01.811" v="25"/>
          <pc:sldLayoutMkLst>
            <pc:docMk/>
            <pc:sldMasterMk cId="3890649256" sldId="2147483763"/>
            <pc:sldLayoutMk cId="2970900641" sldId="2147483759"/>
          </pc:sldLayoutMkLst>
        </pc:sldLayoutChg>
        <pc:sldLayoutChg chg="add del">
          <pc:chgData name="Ahamed Suhail" userId="22ab401338316312" providerId="Windows Live" clId="Web-{E7598C7B-6645-40CA-A4FB-02457F9653DE}" dt="2022-08-24T15:29:01.811" v="25"/>
          <pc:sldLayoutMkLst>
            <pc:docMk/>
            <pc:sldMasterMk cId="3890649256" sldId="2147483763"/>
            <pc:sldLayoutMk cId="956294864" sldId="2147483760"/>
          </pc:sldLayoutMkLst>
        </pc:sldLayoutChg>
        <pc:sldLayoutChg chg="add del">
          <pc:chgData name="Ahamed Suhail" userId="22ab401338316312" providerId="Windows Live" clId="Web-{E7598C7B-6645-40CA-A4FB-02457F9653DE}" dt="2022-08-24T15:29:01.811" v="25"/>
          <pc:sldLayoutMkLst>
            <pc:docMk/>
            <pc:sldMasterMk cId="3890649256" sldId="2147483763"/>
            <pc:sldLayoutMk cId="1466419401" sldId="2147483761"/>
          </pc:sldLayoutMkLst>
        </pc:sldLayoutChg>
        <pc:sldLayoutChg chg="add del">
          <pc:chgData name="Ahamed Suhail" userId="22ab401338316312" providerId="Windows Live" clId="Web-{E7598C7B-6645-40CA-A4FB-02457F9653DE}" dt="2022-08-24T15:29:01.811" v="25"/>
          <pc:sldLayoutMkLst>
            <pc:docMk/>
            <pc:sldMasterMk cId="3890649256" sldId="2147483763"/>
            <pc:sldLayoutMk cId="180839398" sldId="2147483762"/>
          </pc:sldLayoutMkLst>
        </pc:sldLayoutChg>
      </pc:sldMasterChg>
      <pc:sldMasterChg chg="add addSldLayout">
        <pc:chgData name="Ahamed Suhail" userId="22ab401338316312" providerId="Windows Live" clId="Web-{E7598C7B-6645-40CA-A4FB-02457F9653DE}" dt="2022-08-24T15:32:33.628" v="48"/>
        <pc:sldMasterMkLst>
          <pc:docMk/>
          <pc:sldMasterMk cId="3372318464" sldId="2147483787"/>
        </pc:sldMasterMkLst>
        <pc:sldLayoutChg chg="add">
          <pc:chgData name="Ahamed Suhail" userId="22ab401338316312" providerId="Windows Live" clId="Web-{E7598C7B-6645-40CA-A4FB-02457F9653DE}" dt="2022-08-24T15:32:33.628" v="48"/>
          <pc:sldLayoutMkLst>
            <pc:docMk/>
            <pc:sldMasterMk cId="3372318464" sldId="2147483787"/>
            <pc:sldLayoutMk cId="2288360977" sldId="2147483776"/>
          </pc:sldLayoutMkLst>
        </pc:sldLayoutChg>
        <pc:sldLayoutChg chg="add">
          <pc:chgData name="Ahamed Suhail" userId="22ab401338316312" providerId="Windows Live" clId="Web-{E7598C7B-6645-40CA-A4FB-02457F9653DE}" dt="2022-08-24T15:32:33.628" v="48"/>
          <pc:sldLayoutMkLst>
            <pc:docMk/>
            <pc:sldMasterMk cId="3372318464" sldId="2147483787"/>
            <pc:sldLayoutMk cId="1659280055" sldId="2147483777"/>
          </pc:sldLayoutMkLst>
        </pc:sldLayoutChg>
        <pc:sldLayoutChg chg="add">
          <pc:chgData name="Ahamed Suhail" userId="22ab401338316312" providerId="Windows Live" clId="Web-{E7598C7B-6645-40CA-A4FB-02457F9653DE}" dt="2022-08-24T15:32:33.628" v="48"/>
          <pc:sldLayoutMkLst>
            <pc:docMk/>
            <pc:sldMasterMk cId="3372318464" sldId="2147483787"/>
            <pc:sldLayoutMk cId="3915131281" sldId="2147483778"/>
          </pc:sldLayoutMkLst>
        </pc:sldLayoutChg>
        <pc:sldLayoutChg chg="add">
          <pc:chgData name="Ahamed Suhail" userId="22ab401338316312" providerId="Windows Live" clId="Web-{E7598C7B-6645-40CA-A4FB-02457F9653DE}" dt="2022-08-24T15:32:33.628" v="48"/>
          <pc:sldLayoutMkLst>
            <pc:docMk/>
            <pc:sldMasterMk cId="3372318464" sldId="2147483787"/>
            <pc:sldLayoutMk cId="3554331022" sldId="2147483779"/>
          </pc:sldLayoutMkLst>
        </pc:sldLayoutChg>
        <pc:sldLayoutChg chg="add">
          <pc:chgData name="Ahamed Suhail" userId="22ab401338316312" providerId="Windows Live" clId="Web-{E7598C7B-6645-40CA-A4FB-02457F9653DE}" dt="2022-08-24T15:32:33.628" v="48"/>
          <pc:sldLayoutMkLst>
            <pc:docMk/>
            <pc:sldMasterMk cId="3372318464" sldId="2147483787"/>
            <pc:sldLayoutMk cId="3103281383" sldId="2147483780"/>
          </pc:sldLayoutMkLst>
        </pc:sldLayoutChg>
        <pc:sldLayoutChg chg="add">
          <pc:chgData name="Ahamed Suhail" userId="22ab401338316312" providerId="Windows Live" clId="Web-{E7598C7B-6645-40CA-A4FB-02457F9653DE}" dt="2022-08-24T15:32:33.628" v="48"/>
          <pc:sldLayoutMkLst>
            <pc:docMk/>
            <pc:sldMasterMk cId="3372318464" sldId="2147483787"/>
            <pc:sldLayoutMk cId="2806282475" sldId="2147483781"/>
          </pc:sldLayoutMkLst>
        </pc:sldLayoutChg>
        <pc:sldLayoutChg chg="add">
          <pc:chgData name="Ahamed Suhail" userId="22ab401338316312" providerId="Windows Live" clId="Web-{E7598C7B-6645-40CA-A4FB-02457F9653DE}" dt="2022-08-24T15:32:33.628" v="48"/>
          <pc:sldLayoutMkLst>
            <pc:docMk/>
            <pc:sldMasterMk cId="3372318464" sldId="2147483787"/>
            <pc:sldLayoutMk cId="439264297" sldId="2147483782"/>
          </pc:sldLayoutMkLst>
        </pc:sldLayoutChg>
        <pc:sldLayoutChg chg="add">
          <pc:chgData name="Ahamed Suhail" userId="22ab401338316312" providerId="Windows Live" clId="Web-{E7598C7B-6645-40CA-A4FB-02457F9653DE}" dt="2022-08-24T15:32:33.628" v="48"/>
          <pc:sldLayoutMkLst>
            <pc:docMk/>
            <pc:sldMasterMk cId="3372318464" sldId="2147483787"/>
            <pc:sldLayoutMk cId="318122602" sldId="2147483783"/>
          </pc:sldLayoutMkLst>
        </pc:sldLayoutChg>
        <pc:sldLayoutChg chg="add">
          <pc:chgData name="Ahamed Suhail" userId="22ab401338316312" providerId="Windows Live" clId="Web-{E7598C7B-6645-40CA-A4FB-02457F9653DE}" dt="2022-08-24T15:32:33.628" v="48"/>
          <pc:sldLayoutMkLst>
            <pc:docMk/>
            <pc:sldMasterMk cId="3372318464" sldId="2147483787"/>
            <pc:sldLayoutMk cId="550699756" sldId="2147483784"/>
          </pc:sldLayoutMkLst>
        </pc:sldLayoutChg>
        <pc:sldLayoutChg chg="add">
          <pc:chgData name="Ahamed Suhail" userId="22ab401338316312" providerId="Windows Live" clId="Web-{E7598C7B-6645-40CA-A4FB-02457F9653DE}" dt="2022-08-24T15:32:33.628" v="48"/>
          <pc:sldLayoutMkLst>
            <pc:docMk/>
            <pc:sldMasterMk cId="3372318464" sldId="2147483787"/>
            <pc:sldLayoutMk cId="2411292228" sldId="2147483785"/>
          </pc:sldLayoutMkLst>
        </pc:sldLayoutChg>
        <pc:sldLayoutChg chg="add">
          <pc:chgData name="Ahamed Suhail" userId="22ab401338316312" providerId="Windows Live" clId="Web-{E7598C7B-6645-40CA-A4FB-02457F9653DE}" dt="2022-08-24T15:32:33.628" v="48"/>
          <pc:sldLayoutMkLst>
            <pc:docMk/>
            <pc:sldMasterMk cId="3372318464" sldId="2147483787"/>
            <pc:sldLayoutMk cId="1726548522" sldId="2147483786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32:33.581" v="47"/>
        <pc:sldMasterMkLst>
          <pc:docMk/>
          <pc:sldMasterMk cId="4062428006" sldId="2147483787"/>
        </pc:sldMasterMkLst>
        <pc:sldLayoutChg chg="add del">
          <pc:chgData name="Ahamed Suhail" userId="22ab401338316312" providerId="Windows Live" clId="Web-{E7598C7B-6645-40CA-A4FB-02457F9653DE}" dt="2022-08-24T15:32:33.581" v="47"/>
          <pc:sldLayoutMkLst>
            <pc:docMk/>
            <pc:sldMasterMk cId="4062428006" sldId="2147483787"/>
            <pc:sldLayoutMk cId="3618653265" sldId="2147483776"/>
          </pc:sldLayoutMkLst>
        </pc:sldLayoutChg>
        <pc:sldLayoutChg chg="add del">
          <pc:chgData name="Ahamed Suhail" userId="22ab401338316312" providerId="Windows Live" clId="Web-{E7598C7B-6645-40CA-A4FB-02457F9653DE}" dt="2022-08-24T15:32:33.581" v="47"/>
          <pc:sldLayoutMkLst>
            <pc:docMk/>
            <pc:sldMasterMk cId="4062428006" sldId="2147483787"/>
            <pc:sldLayoutMk cId="2290031229" sldId="2147483777"/>
          </pc:sldLayoutMkLst>
        </pc:sldLayoutChg>
        <pc:sldLayoutChg chg="add del">
          <pc:chgData name="Ahamed Suhail" userId="22ab401338316312" providerId="Windows Live" clId="Web-{E7598C7B-6645-40CA-A4FB-02457F9653DE}" dt="2022-08-24T15:32:33.581" v="47"/>
          <pc:sldLayoutMkLst>
            <pc:docMk/>
            <pc:sldMasterMk cId="4062428006" sldId="2147483787"/>
            <pc:sldLayoutMk cId="1591352713" sldId="2147483778"/>
          </pc:sldLayoutMkLst>
        </pc:sldLayoutChg>
        <pc:sldLayoutChg chg="add del">
          <pc:chgData name="Ahamed Suhail" userId="22ab401338316312" providerId="Windows Live" clId="Web-{E7598C7B-6645-40CA-A4FB-02457F9653DE}" dt="2022-08-24T15:32:33.581" v="47"/>
          <pc:sldLayoutMkLst>
            <pc:docMk/>
            <pc:sldMasterMk cId="4062428006" sldId="2147483787"/>
            <pc:sldLayoutMk cId="1311384375" sldId="2147483779"/>
          </pc:sldLayoutMkLst>
        </pc:sldLayoutChg>
        <pc:sldLayoutChg chg="add del">
          <pc:chgData name="Ahamed Suhail" userId="22ab401338316312" providerId="Windows Live" clId="Web-{E7598C7B-6645-40CA-A4FB-02457F9653DE}" dt="2022-08-24T15:32:33.581" v="47"/>
          <pc:sldLayoutMkLst>
            <pc:docMk/>
            <pc:sldMasterMk cId="4062428006" sldId="2147483787"/>
            <pc:sldLayoutMk cId="1035388618" sldId="2147483780"/>
          </pc:sldLayoutMkLst>
        </pc:sldLayoutChg>
        <pc:sldLayoutChg chg="add del">
          <pc:chgData name="Ahamed Suhail" userId="22ab401338316312" providerId="Windows Live" clId="Web-{E7598C7B-6645-40CA-A4FB-02457F9653DE}" dt="2022-08-24T15:32:33.581" v="47"/>
          <pc:sldLayoutMkLst>
            <pc:docMk/>
            <pc:sldMasterMk cId="4062428006" sldId="2147483787"/>
            <pc:sldLayoutMk cId="1389245130" sldId="2147483781"/>
          </pc:sldLayoutMkLst>
        </pc:sldLayoutChg>
        <pc:sldLayoutChg chg="add del">
          <pc:chgData name="Ahamed Suhail" userId="22ab401338316312" providerId="Windows Live" clId="Web-{E7598C7B-6645-40CA-A4FB-02457F9653DE}" dt="2022-08-24T15:32:33.581" v="47"/>
          <pc:sldLayoutMkLst>
            <pc:docMk/>
            <pc:sldMasterMk cId="4062428006" sldId="2147483787"/>
            <pc:sldLayoutMk cId="607877500" sldId="2147483782"/>
          </pc:sldLayoutMkLst>
        </pc:sldLayoutChg>
        <pc:sldLayoutChg chg="add del">
          <pc:chgData name="Ahamed Suhail" userId="22ab401338316312" providerId="Windows Live" clId="Web-{E7598C7B-6645-40CA-A4FB-02457F9653DE}" dt="2022-08-24T15:32:33.581" v="47"/>
          <pc:sldLayoutMkLst>
            <pc:docMk/>
            <pc:sldMasterMk cId="4062428006" sldId="2147483787"/>
            <pc:sldLayoutMk cId="2930782635" sldId="2147483783"/>
          </pc:sldLayoutMkLst>
        </pc:sldLayoutChg>
        <pc:sldLayoutChg chg="add del">
          <pc:chgData name="Ahamed Suhail" userId="22ab401338316312" providerId="Windows Live" clId="Web-{E7598C7B-6645-40CA-A4FB-02457F9653DE}" dt="2022-08-24T15:32:33.581" v="47"/>
          <pc:sldLayoutMkLst>
            <pc:docMk/>
            <pc:sldMasterMk cId="4062428006" sldId="2147483787"/>
            <pc:sldLayoutMk cId="831811198" sldId="2147483784"/>
          </pc:sldLayoutMkLst>
        </pc:sldLayoutChg>
        <pc:sldLayoutChg chg="add del">
          <pc:chgData name="Ahamed Suhail" userId="22ab401338316312" providerId="Windows Live" clId="Web-{E7598C7B-6645-40CA-A4FB-02457F9653DE}" dt="2022-08-24T15:32:33.581" v="47"/>
          <pc:sldLayoutMkLst>
            <pc:docMk/>
            <pc:sldMasterMk cId="4062428006" sldId="2147483787"/>
            <pc:sldLayoutMk cId="3864816571" sldId="2147483785"/>
          </pc:sldLayoutMkLst>
        </pc:sldLayoutChg>
        <pc:sldLayoutChg chg="add del">
          <pc:chgData name="Ahamed Suhail" userId="22ab401338316312" providerId="Windows Live" clId="Web-{E7598C7B-6645-40CA-A4FB-02457F9653DE}" dt="2022-08-24T15:32:33.581" v="47"/>
          <pc:sldLayoutMkLst>
            <pc:docMk/>
            <pc:sldMasterMk cId="4062428006" sldId="2147483787"/>
            <pc:sldLayoutMk cId="3121055307" sldId="2147483786"/>
          </pc:sldLayoutMkLst>
        </pc:sldLayoutChg>
      </pc:sldMasterChg>
      <pc:sldMasterChg chg="add del addSldLayout delSldLayout">
        <pc:chgData name="Ahamed Suhail" userId="22ab401338316312" providerId="Windows Live" clId="Web-{E7598C7B-6645-40CA-A4FB-02457F9653DE}" dt="2022-08-24T15:31:52.393" v="43"/>
        <pc:sldMasterMkLst>
          <pc:docMk/>
          <pc:sldMasterMk cId="4077425871" sldId="2147483787"/>
        </pc:sldMasterMkLst>
        <pc:sldLayoutChg chg="add del">
          <pc:chgData name="Ahamed Suhail" userId="22ab401338316312" providerId="Windows Live" clId="Web-{E7598C7B-6645-40CA-A4FB-02457F9653DE}" dt="2022-08-24T15:31:52.393" v="43"/>
          <pc:sldLayoutMkLst>
            <pc:docMk/>
            <pc:sldMasterMk cId="4077425871" sldId="2147483787"/>
            <pc:sldLayoutMk cId="1155362791" sldId="2147483776"/>
          </pc:sldLayoutMkLst>
        </pc:sldLayoutChg>
        <pc:sldLayoutChg chg="add del">
          <pc:chgData name="Ahamed Suhail" userId="22ab401338316312" providerId="Windows Live" clId="Web-{E7598C7B-6645-40CA-A4FB-02457F9653DE}" dt="2022-08-24T15:31:52.393" v="43"/>
          <pc:sldLayoutMkLst>
            <pc:docMk/>
            <pc:sldMasterMk cId="4077425871" sldId="2147483787"/>
            <pc:sldLayoutMk cId="1296276757" sldId="2147483777"/>
          </pc:sldLayoutMkLst>
        </pc:sldLayoutChg>
        <pc:sldLayoutChg chg="add del">
          <pc:chgData name="Ahamed Suhail" userId="22ab401338316312" providerId="Windows Live" clId="Web-{E7598C7B-6645-40CA-A4FB-02457F9653DE}" dt="2022-08-24T15:31:52.393" v="43"/>
          <pc:sldLayoutMkLst>
            <pc:docMk/>
            <pc:sldMasterMk cId="4077425871" sldId="2147483787"/>
            <pc:sldLayoutMk cId="3486132101" sldId="2147483778"/>
          </pc:sldLayoutMkLst>
        </pc:sldLayoutChg>
        <pc:sldLayoutChg chg="add del">
          <pc:chgData name="Ahamed Suhail" userId="22ab401338316312" providerId="Windows Live" clId="Web-{E7598C7B-6645-40CA-A4FB-02457F9653DE}" dt="2022-08-24T15:31:52.393" v="43"/>
          <pc:sldLayoutMkLst>
            <pc:docMk/>
            <pc:sldMasterMk cId="4077425871" sldId="2147483787"/>
            <pc:sldLayoutMk cId="801423247" sldId="2147483779"/>
          </pc:sldLayoutMkLst>
        </pc:sldLayoutChg>
        <pc:sldLayoutChg chg="add del">
          <pc:chgData name="Ahamed Suhail" userId="22ab401338316312" providerId="Windows Live" clId="Web-{E7598C7B-6645-40CA-A4FB-02457F9653DE}" dt="2022-08-24T15:31:52.393" v="43"/>
          <pc:sldLayoutMkLst>
            <pc:docMk/>
            <pc:sldMasterMk cId="4077425871" sldId="2147483787"/>
            <pc:sldLayoutMk cId="1941243357" sldId="2147483780"/>
          </pc:sldLayoutMkLst>
        </pc:sldLayoutChg>
        <pc:sldLayoutChg chg="add del">
          <pc:chgData name="Ahamed Suhail" userId="22ab401338316312" providerId="Windows Live" clId="Web-{E7598C7B-6645-40CA-A4FB-02457F9653DE}" dt="2022-08-24T15:31:52.393" v="43"/>
          <pc:sldLayoutMkLst>
            <pc:docMk/>
            <pc:sldMasterMk cId="4077425871" sldId="2147483787"/>
            <pc:sldLayoutMk cId="2599583825" sldId="2147483781"/>
          </pc:sldLayoutMkLst>
        </pc:sldLayoutChg>
        <pc:sldLayoutChg chg="add del">
          <pc:chgData name="Ahamed Suhail" userId="22ab401338316312" providerId="Windows Live" clId="Web-{E7598C7B-6645-40CA-A4FB-02457F9653DE}" dt="2022-08-24T15:31:52.393" v="43"/>
          <pc:sldLayoutMkLst>
            <pc:docMk/>
            <pc:sldMasterMk cId="4077425871" sldId="2147483787"/>
            <pc:sldLayoutMk cId="761533470" sldId="2147483782"/>
          </pc:sldLayoutMkLst>
        </pc:sldLayoutChg>
        <pc:sldLayoutChg chg="add del">
          <pc:chgData name="Ahamed Suhail" userId="22ab401338316312" providerId="Windows Live" clId="Web-{E7598C7B-6645-40CA-A4FB-02457F9653DE}" dt="2022-08-24T15:31:52.393" v="43"/>
          <pc:sldLayoutMkLst>
            <pc:docMk/>
            <pc:sldMasterMk cId="4077425871" sldId="2147483787"/>
            <pc:sldLayoutMk cId="138964066" sldId="2147483783"/>
          </pc:sldLayoutMkLst>
        </pc:sldLayoutChg>
        <pc:sldLayoutChg chg="add del">
          <pc:chgData name="Ahamed Suhail" userId="22ab401338316312" providerId="Windows Live" clId="Web-{E7598C7B-6645-40CA-A4FB-02457F9653DE}" dt="2022-08-24T15:31:52.393" v="43"/>
          <pc:sldLayoutMkLst>
            <pc:docMk/>
            <pc:sldMasterMk cId="4077425871" sldId="2147483787"/>
            <pc:sldLayoutMk cId="3347013361" sldId="2147483784"/>
          </pc:sldLayoutMkLst>
        </pc:sldLayoutChg>
        <pc:sldLayoutChg chg="add del">
          <pc:chgData name="Ahamed Suhail" userId="22ab401338316312" providerId="Windows Live" clId="Web-{E7598C7B-6645-40CA-A4FB-02457F9653DE}" dt="2022-08-24T15:31:52.393" v="43"/>
          <pc:sldLayoutMkLst>
            <pc:docMk/>
            <pc:sldMasterMk cId="4077425871" sldId="2147483787"/>
            <pc:sldLayoutMk cId="2257780055" sldId="2147483785"/>
          </pc:sldLayoutMkLst>
        </pc:sldLayoutChg>
        <pc:sldLayoutChg chg="add del">
          <pc:chgData name="Ahamed Suhail" userId="22ab401338316312" providerId="Windows Live" clId="Web-{E7598C7B-6645-40CA-A4FB-02457F9653DE}" dt="2022-08-24T15:31:52.393" v="43"/>
          <pc:sldLayoutMkLst>
            <pc:docMk/>
            <pc:sldMasterMk cId="4077425871" sldId="2147483787"/>
            <pc:sldLayoutMk cId="858899669" sldId="2147483786"/>
          </pc:sldLayoutMkLst>
        </pc:sldLayoutChg>
      </pc:sldMasterChg>
    </pc:docChg>
  </pc:docChgLst>
  <pc:docChgLst>
    <pc:chgData name="Ahamed Suhail" userId="22ab401338316312" providerId="Windows Live" clId="Web-{5883F046-67EE-4F1A-83E2-E965DE1092EC}"/>
    <pc:docChg chg="addSld modSld sldOrd">
      <pc:chgData name="Ahamed Suhail" userId="22ab401338316312" providerId="Windows Live" clId="Web-{5883F046-67EE-4F1A-83E2-E965DE1092EC}" dt="2022-08-25T01:22:07.207" v="445" actId="20577"/>
      <pc:docMkLst>
        <pc:docMk/>
      </pc:docMkLst>
      <pc:sldChg chg="modSp">
        <pc:chgData name="Ahamed Suhail" userId="22ab401338316312" providerId="Windows Live" clId="Web-{5883F046-67EE-4F1A-83E2-E965DE1092EC}" dt="2022-08-25T00:47:47.568" v="1" actId="20577"/>
        <pc:sldMkLst>
          <pc:docMk/>
          <pc:sldMk cId="109857222" sldId="256"/>
        </pc:sldMkLst>
        <pc:spChg chg="mod">
          <ac:chgData name="Ahamed Suhail" userId="22ab401338316312" providerId="Windows Live" clId="Web-{5883F046-67EE-4F1A-83E2-E965DE1092EC}" dt="2022-08-25T00:47:47.568" v="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ord">
        <pc:chgData name="Ahamed Suhail" userId="22ab401338316312" providerId="Windows Live" clId="Web-{5883F046-67EE-4F1A-83E2-E965DE1092EC}" dt="2022-08-25T01:07:45.760" v="176"/>
        <pc:sldMkLst>
          <pc:docMk/>
          <pc:sldMk cId="1783513967" sldId="257"/>
        </pc:sldMkLst>
        <pc:spChg chg="mod">
          <ac:chgData name="Ahamed Suhail" userId="22ab401338316312" providerId="Windows Live" clId="Web-{5883F046-67EE-4F1A-83E2-E965DE1092EC}" dt="2022-08-25T00:50:10.338" v="16" actId="20577"/>
          <ac:spMkLst>
            <pc:docMk/>
            <pc:sldMk cId="1783513967" sldId="257"/>
            <ac:spMk id="2" creationId="{8435CE2D-59C0-808B-9546-30D4BAA06C0E}"/>
          </ac:spMkLst>
        </pc:spChg>
        <pc:spChg chg="mod">
          <ac:chgData name="Ahamed Suhail" userId="22ab401338316312" providerId="Windows Live" clId="Web-{5883F046-67EE-4F1A-83E2-E965DE1092EC}" dt="2022-08-25T00:51:06.058" v="36" actId="20577"/>
          <ac:spMkLst>
            <pc:docMk/>
            <pc:sldMk cId="1783513967" sldId="257"/>
            <ac:spMk id="3" creationId="{B0DB6CF3-AF62-34FA-47CD-DB224E4CE6AF}"/>
          </ac:spMkLst>
        </pc:spChg>
      </pc:sldChg>
      <pc:sldChg chg="modSp new">
        <pc:chgData name="Ahamed Suhail" userId="22ab401338316312" providerId="Windows Live" clId="Web-{5883F046-67EE-4F1A-83E2-E965DE1092EC}" dt="2022-08-25T01:12:52.815" v="329" actId="20577"/>
        <pc:sldMkLst>
          <pc:docMk/>
          <pc:sldMk cId="158618864" sldId="258"/>
        </pc:sldMkLst>
        <pc:spChg chg="mod">
          <ac:chgData name="Ahamed Suhail" userId="22ab401338316312" providerId="Windows Live" clId="Web-{5883F046-67EE-4F1A-83E2-E965DE1092EC}" dt="2022-08-25T01:02:02.703" v="75" actId="20577"/>
          <ac:spMkLst>
            <pc:docMk/>
            <pc:sldMk cId="158618864" sldId="258"/>
            <ac:spMk id="2" creationId="{6EC72934-324F-82E5-A374-C62F42E49511}"/>
          </ac:spMkLst>
        </pc:spChg>
        <pc:spChg chg="mod">
          <ac:chgData name="Ahamed Suhail" userId="22ab401338316312" providerId="Windows Live" clId="Web-{5883F046-67EE-4F1A-83E2-E965DE1092EC}" dt="2022-08-25T01:12:52.815" v="329" actId="20577"/>
          <ac:spMkLst>
            <pc:docMk/>
            <pc:sldMk cId="158618864" sldId="258"/>
            <ac:spMk id="3" creationId="{107BE7C1-0475-62C4-22FE-ECCC6FF83547}"/>
          </ac:spMkLst>
        </pc:spChg>
      </pc:sldChg>
      <pc:sldChg chg="modSp new">
        <pc:chgData name="Ahamed Suhail" userId="22ab401338316312" providerId="Windows Live" clId="Web-{5883F046-67EE-4F1A-83E2-E965DE1092EC}" dt="2022-08-25T01:22:07.207" v="445" actId="20577"/>
        <pc:sldMkLst>
          <pc:docMk/>
          <pc:sldMk cId="3406699943" sldId="259"/>
        </pc:sldMkLst>
        <pc:spChg chg="mod">
          <ac:chgData name="Ahamed Suhail" userId="22ab401338316312" providerId="Windows Live" clId="Web-{5883F046-67EE-4F1A-83E2-E965DE1092EC}" dt="2022-08-25T01:12:22.643" v="327" actId="20577"/>
          <ac:spMkLst>
            <pc:docMk/>
            <pc:sldMk cId="3406699943" sldId="259"/>
            <ac:spMk id="2" creationId="{F620567E-F00D-7A4E-3B02-18CC479805FE}"/>
          </ac:spMkLst>
        </pc:spChg>
        <pc:spChg chg="mod">
          <ac:chgData name="Ahamed Suhail" userId="22ab401338316312" providerId="Windows Live" clId="Web-{5883F046-67EE-4F1A-83E2-E965DE1092EC}" dt="2022-08-25T01:22:07.207" v="445" actId="20577"/>
          <ac:spMkLst>
            <pc:docMk/>
            <pc:sldMk cId="3406699943" sldId="259"/>
            <ac:spMk id="3" creationId="{4C420742-2A7B-330B-5B6A-DB4FE4C19E26}"/>
          </ac:spMkLst>
        </pc:spChg>
      </pc:sldChg>
      <pc:sldChg chg="modSp new">
        <pc:chgData name="Ahamed Suhail" userId="22ab401338316312" providerId="Windows Live" clId="Web-{5883F046-67EE-4F1A-83E2-E965DE1092EC}" dt="2022-08-25T01:13:24.801" v="336" actId="20577"/>
        <pc:sldMkLst>
          <pc:docMk/>
          <pc:sldMk cId="820895736" sldId="260"/>
        </pc:sldMkLst>
        <pc:spChg chg="mod">
          <ac:chgData name="Ahamed Suhail" userId="22ab401338316312" providerId="Windows Live" clId="Web-{5883F046-67EE-4F1A-83E2-E965DE1092EC}" dt="2022-08-25T01:13:24.801" v="336" actId="20577"/>
          <ac:spMkLst>
            <pc:docMk/>
            <pc:sldMk cId="820895736" sldId="260"/>
            <ac:spMk id="2" creationId="{1D33F59B-1F3E-7D30-FCFE-D221556B4308}"/>
          </ac:spMkLst>
        </pc:spChg>
      </pc:sldChg>
    </pc:docChg>
  </pc:docChgLst>
  <pc:docChgLst>
    <pc:chgData name="Ahamed Suhail" userId="22ab401338316312" providerId="Windows Live" clId="Web-{52948693-4424-4E4C-BA91-67B13922A6A4}"/>
    <pc:docChg chg="addSld modSld">
      <pc:chgData name="Ahamed Suhail" userId="22ab401338316312" providerId="Windows Live" clId="Web-{52948693-4424-4E4C-BA91-67B13922A6A4}" dt="2022-08-25T02:13:31.058" v="526" actId="1076"/>
      <pc:docMkLst>
        <pc:docMk/>
      </pc:docMkLst>
      <pc:sldChg chg="modSp">
        <pc:chgData name="Ahamed Suhail" userId="22ab401338316312" providerId="Windows Live" clId="Web-{52948693-4424-4E4C-BA91-67B13922A6A4}" dt="2022-08-25T01:29:27.531" v="107" actId="20577"/>
        <pc:sldMkLst>
          <pc:docMk/>
          <pc:sldMk cId="3406699943" sldId="259"/>
        </pc:sldMkLst>
        <pc:spChg chg="mod">
          <ac:chgData name="Ahamed Suhail" userId="22ab401338316312" providerId="Windows Live" clId="Web-{52948693-4424-4E4C-BA91-67B13922A6A4}" dt="2022-08-25T01:29:27.531" v="107" actId="20577"/>
          <ac:spMkLst>
            <pc:docMk/>
            <pc:sldMk cId="3406699943" sldId="259"/>
            <ac:spMk id="3" creationId="{4C420742-2A7B-330B-5B6A-DB4FE4C19E26}"/>
          </ac:spMkLst>
        </pc:spChg>
      </pc:sldChg>
      <pc:sldChg chg="modSp">
        <pc:chgData name="Ahamed Suhail" userId="22ab401338316312" providerId="Windows Live" clId="Web-{52948693-4424-4E4C-BA91-67B13922A6A4}" dt="2022-08-25T01:30:50.142" v="163" actId="20577"/>
        <pc:sldMkLst>
          <pc:docMk/>
          <pc:sldMk cId="820895736" sldId="260"/>
        </pc:sldMkLst>
        <pc:spChg chg="mod">
          <ac:chgData name="Ahamed Suhail" userId="22ab401338316312" providerId="Windows Live" clId="Web-{52948693-4424-4E4C-BA91-67B13922A6A4}" dt="2022-08-25T01:30:50.142" v="163" actId="20577"/>
          <ac:spMkLst>
            <pc:docMk/>
            <pc:sldMk cId="820895736" sldId="260"/>
            <ac:spMk id="3" creationId="{573D3789-698F-5580-7B05-DA74E3DC44B6}"/>
          </ac:spMkLst>
        </pc:spChg>
      </pc:sldChg>
      <pc:sldChg chg="modSp new">
        <pc:chgData name="Ahamed Suhail" userId="22ab401338316312" providerId="Windows Live" clId="Web-{52948693-4424-4E4C-BA91-67B13922A6A4}" dt="2022-08-25T01:53:26.657" v="313" actId="20577"/>
        <pc:sldMkLst>
          <pc:docMk/>
          <pc:sldMk cId="549702051" sldId="261"/>
        </pc:sldMkLst>
        <pc:spChg chg="mod">
          <ac:chgData name="Ahamed Suhail" userId="22ab401338316312" providerId="Windows Live" clId="Web-{52948693-4424-4E4C-BA91-67B13922A6A4}" dt="2022-08-25T01:46:44.820" v="186" actId="20577"/>
          <ac:spMkLst>
            <pc:docMk/>
            <pc:sldMk cId="549702051" sldId="261"/>
            <ac:spMk id="2" creationId="{FBCBC4D4-CD40-70F5-890B-DD6269992C18}"/>
          </ac:spMkLst>
        </pc:spChg>
        <pc:spChg chg="mod">
          <ac:chgData name="Ahamed Suhail" userId="22ab401338316312" providerId="Windows Live" clId="Web-{52948693-4424-4E4C-BA91-67B13922A6A4}" dt="2022-08-25T01:53:26.657" v="313" actId="20577"/>
          <ac:spMkLst>
            <pc:docMk/>
            <pc:sldMk cId="549702051" sldId="261"/>
            <ac:spMk id="3" creationId="{F1CFA79A-A915-88EC-F407-D6EC8F7A3DB2}"/>
          </ac:spMkLst>
        </pc:spChg>
      </pc:sldChg>
      <pc:sldChg chg="addSp delSp modSp new mod setBg">
        <pc:chgData name="Ahamed Suhail" userId="22ab401338316312" providerId="Windows Live" clId="Web-{52948693-4424-4E4C-BA91-67B13922A6A4}" dt="2022-08-25T02:01:50.512" v="412" actId="1076"/>
        <pc:sldMkLst>
          <pc:docMk/>
          <pc:sldMk cId="2198502391" sldId="262"/>
        </pc:sldMkLst>
        <pc:spChg chg="mod ord">
          <ac:chgData name="Ahamed Suhail" userId="22ab401338316312" providerId="Windows Live" clId="Web-{52948693-4424-4E4C-BA91-67B13922A6A4}" dt="2022-08-25T01:59:20.196" v="333"/>
          <ac:spMkLst>
            <pc:docMk/>
            <pc:sldMk cId="2198502391" sldId="262"/>
            <ac:spMk id="2" creationId="{C29781DE-498E-1A85-5141-2FF7CBDC7918}"/>
          </ac:spMkLst>
        </pc:spChg>
        <pc:spChg chg="del">
          <ac:chgData name="Ahamed Suhail" userId="22ab401338316312" providerId="Windows Live" clId="Web-{52948693-4424-4E4C-BA91-67B13922A6A4}" dt="2022-08-25T01:59:02.133" v="329"/>
          <ac:spMkLst>
            <pc:docMk/>
            <pc:sldMk cId="2198502391" sldId="262"/>
            <ac:spMk id="3" creationId="{1C993FCF-E4D4-F850-6EF1-ED55F49202C6}"/>
          </ac:spMkLst>
        </pc:spChg>
        <pc:spChg chg="add mod">
          <ac:chgData name="Ahamed Suhail" userId="22ab401338316312" providerId="Windows Live" clId="Web-{52948693-4424-4E4C-BA91-67B13922A6A4}" dt="2022-08-25T02:01:29.949" v="410" actId="20577"/>
          <ac:spMkLst>
            <pc:docMk/>
            <pc:sldMk cId="2198502391" sldId="262"/>
            <ac:spMk id="8" creationId="{C1FBCBDD-1900-7C60-EBF1-B0B572E9535C}"/>
          </ac:spMkLst>
        </pc:spChg>
        <pc:spChg chg="add">
          <ac:chgData name="Ahamed Suhail" userId="22ab401338316312" providerId="Windows Live" clId="Web-{52948693-4424-4E4C-BA91-67B13922A6A4}" dt="2022-08-25T01:59:20.196" v="333"/>
          <ac:spMkLst>
            <pc:docMk/>
            <pc:sldMk cId="2198502391" sldId="262"/>
            <ac:spMk id="11" creationId="{987A0FBA-CC04-4256-A8EB-BB3C543E989C}"/>
          </ac:spMkLst>
        </pc:spChg>
        <pc:spChg chg="add">
          <ac:chgData name="Ahamed Suhail" userId="22ab401338316312" providerId="Windows Live" clId="Web-{52948693-4424-4E4C-BA91-67B13922A6A4}" dt="2022-08-25T01:59:20.196" v="333"/>
          <ac:spMkLst>
            <pc:docMk/>
            <pc:sldMk cId="2198502391" sldId="262"/>
            <ac:spMk id="13" creationId="{C75CD783-E708-4711-B23C-5B7B72A3D8F0}"/>
          </ac:spMkLst>
        </pc:spChg>
        <pc:spChg chg="add">
          <ac:chgData name="Ahamed Suhail" userId="22ab401338316312" providerId="Windows Live" clId="Web-{52948693-4424-4E4C-BA91-67B13922A6A4}" dt="2022-08-25T01:59:20.196" v="333"/>
          <ac:spMkLst>
            <pc:docMk/>
            <pc:sldMk cId="2198502391" sldId="262"/>
            <ac:spMk id="15" creationId="{E633B38B-B87A-4288-A20F-0223A6C27A5A}"/>
          </ac:spMkLst>
        </pc:spChg>
        <pc:picChg chg="add mod ord">
          <ac:chgData name="Ahamed Suhail" userId="22ab401338316312" providerId="Windows Live" clId="Web-{52948693-4424-4E4C-BA91-67B13922A6A4}" dt="2022-08-25T02:01:50.512" v="412" actId="1076"/>
          <ac:picMkLst>
            <pc:docMk/>
            <pc:sldMk cId="2198502391" sldId="262"/>
            <ac:picMk id="4" creationId="{59367927-F851-C657-C6A1-CA63FDE7EAB3}"/>
          </ac:picMkLst>
        </pc:picChg>
      </pc:sldChg>
      <pc:sldChg chg="modSp new">
        <pc:chgData name="Ahamed Suhail" userId="22ab401338316312" providerId="Windows Live" clId="Web-{52948693-4424-4E4C-BA91-67B13922A6A4}" dt="2022-08-25T02:04:12.327" v="443" actId="20577"/>
        <pc:sldMkLst>
          <pc:docMk/>
          <pc:sldMk cId="716933961" sldId="263"/>
        </pc:sldMkLst>
        <pc:spChg chg="mod">
          <ac:chgData name="Ahamed Suhail" userId="22ab401338316312" providerId="Windows Live" clId="Web-{52948693-4424-4E4C-BA91-67B13922A6A4}" dt="2022-08-25T02:02:45.200" v="431" actId="20577"/>
          <ac:spMkLst>
            <pc:docMk/>
            <pc:sldMk cId="716933961" sldId="263"/>
            <ac:spMk id="2" creationId="{3690B5AE-F2B2-88F2-E81C-0808D2FE2BA2}"/>
          </ac:spMkLst>
        </pc:spChg>
        <pc:spChg chg="mod">
          <ac:chgData name="Ahamed Suhail" userId="22ab401338316312" providerId="Windows Live" clId="Web-{52948693-4424-4E4C-BA91-67B13922A6A4}" dt="2022-08-25T02:04:12.327" v="443" actId="20577"/>
          <ac:spMkLst>
            <pc:docMk/>
            <pc:sldMk cId="716933961" sldId="263"/>
            <ac:spMk id="3" creationId="{6CB9B337-2CDB-B6F7-C071-5524FE4F90D8}"/>
          </ac:spMkLst>
        </pc:spChg>
      </pc:sldChg>
      <pc:sldChg chg="modSp new">
        <pc:chgData name="Ahamed Suhail" userId="22ab401338316312" providerId="Windows Live" clId="Web-{52948693-4424-4E4C-BA91-67B13922A6A4}" dt="2022-08-25T02:05:48.579" v="452" actId="20577"/>
        <pc:sldMkLst>
          <pc:docMk/>
          <pc:sldMk cId="1467377258" sldId="264"/>
        </pc:sldMkLst>
        <pc:spChg chg="mod">
          <ac:chgData name="Ahamed Suhail" userId="22ab401338316312" providerId="Windows Live" clId="Web-{52948693-4424-4E4C-BA91-67B13922A6A4}" dt="2022-08-25T02:04:59.657" v="447" actId="20577"/>
          <ac:spMkLst>
            <pc:docMk/>
            <pc:sldMk cId="1467377258" sldId="264"/>
            <ac:spMk id="2" creationId="{B0FA88A1-D7F4-3559-6A93-739E42C3AB68}"/>
          </ac:spMkLst>
        </pc:spChg>
        <pc:spChg chg="mod">
          <ac:chgData name="Ahamed Suhail" userId="22ab401338316312" providerId="Windows Live" clId="Web-{52948693-4424-4E4C-BA91-67B13922A6A4}" dt="2022-08-25T02:05:48.579" v="452" actId="20577"/>
          <ac:spMkLst>
            <pc:docMk/>
            <pc:sldMk cId="1467377258" sldId="264"/>
            <ac:spMk id="3" creationId="{C27E6504-17D8-3B2D-1591-1369D150484A}"/>
          </ac:spMkLst>
        </pc:spChg>
      </pc:sldChg>
      <pc:sldChg chg="modSp new">
        <pc:chgData name="Ahamed Suhail" userId="22ab401338316312" providerId="Windows Live" clId="Web-{52948693-4424-4E4C-BA91-67B13922A6A4}" dt="2022-08-25T02:06:53.753" v="466" actId="20577"/>
        <pc:sldMkLst>
          <pc:docMk/>
          <pc:sldMk cId="1678766050" sldId="265"/>
        </pc:sldMkLst>
        <pc:spChg chg="mod">
          <ac:chgData name="Ahamed Suhail" userId="22ab401338316312" providerId="Windows Live" clId="Web-{52948693-4424-4E4C-BA91-67B13922A6A4}" dt="2022-08-25T02:05:53.642" v="456" actId="20577"/>
          <ac:spMkLst>
            <pc:docMk/>
            <pc:sldMk cId="1678766050" sldId="265"/>
            <ac:spMk id="2" creationId="{DEFA7650-45D6-0D40-F3F8-7451F9DF4BB6}"/>
          </ac:spMkLst>
        </pc:spChg>
        <pc:spChg chg="mod">
          <ac:chgData name="Ahamed Suhail" userId="22ab401338316312" providerId="Windows Live" clId="Web-{52948693-4424-4E4C-BA91-67B13922A6A4}" dt="2022-08-25T02:06:53.753" v="466" actId="20577"/>
          <ac:spMkLst>
            <pc:docMk/>
            <pc:sldMk cId="1678766050" sldId="265"/>
            <ac:spMk id="3" creationId="{6782FAD3-90D3-84A0-5660-DF54F81A1B46}"/>
          </ac:spMkLst>
        </pc:spChg>
      </pc:sldChg>
      <pc:sldChg chg="addSp delSp modSp new mod setBg">
        <pc:chgData name="Ahamed Suhail" userId="22ab401338316312" providerId="Windows Live" clId="Web-{52948693-4424-4E4C-BA91-67B13922A6A4}" dt="2022-08-25T02:11:38.447" v="512" actId="20577"/>
        <pc:sldMkLst>
          <pc:docMk/>
          <pc:sldMk cId="3968886730" sldId="266"/>
        </pc:sldMkLst>
        <pc:spChg chg="mod ord">
          <ac:chgData name="Ahamed Suhail" userId="22ab401338316312" providerId="Windows Live" clId="Web-{52948693-4424-4E4C-BA91-67B13922A6A4}" dt="2022-08-25T02:10:40.102" v="475"/>
          <ac:spMkLst>
            <pc:docMk/>
            <pc:sldMk cId="3968886730" sldId="266"/>
            <ac:spMk id="2" creationId="{56096E33-8757-E3AD-FDDA-C6AE087DE9CF}"/>
          </ac:spMkLst>
        </pc:spChg>
        <pc:spChg chg="del">
          <ac:chgData name="Ahamed Suhail" userId="22ab401338316312" providerId="Windows Live" clId="Web-{52948693-4424-4E4C-BA91-67B13922A6A4}" dt="2022-08-25T02:10:25.617" v="473"/>
          <ac:spMkLst>
            <pc:docMk/>
            <pc:sldMk cId="3968886730" sldId="266"/>
            <ac:spMk id="3" creationId="{0D2900C3-2A7D-DA7D-5307-5A2FC686B681}"/>
          </ac:spMkLst>
        </pc:spChg>
        <pc:spChg chg="add mod">
          <ac:chgData name="Ahamed Suhail" userId="22ab401338316312" providerId="Windows Live" clId="Web-{52948693-4424-4E4C-BA91-67B13922A6A4}" dt="2022-08-25T02:11:38.447" v="512" actId="20577"/>
          <ac:spMkLst>
            <pc:docMk/>
            <pc:sldMk cId="3968886730" sldId="266"/>
            <ac:spMk id="8" creationId="{D08864F8-4A78-A21F-7223-14EB51AFB499}"/>
          </ac:spMkLst>
        </pc:spChg>
        <pc:spChg chg="add">
          <ac:chgData name="Ahamed Suhail" userId="22ab401338316312" providerId="Windows Live" clId="Web-{52948693-4424-4E4C-BA91-67B13922A6A4}" dt="2022-08-25T02:10:40.102" v="475"/>
          <ac:spMkLst>
            <pc:docMk/>
            <pc:sldMk cId="3968886730" sldId="266"/>
            <ac:spMk id="11" creationId="{987A0FBA-CC04-4256-A8EB-BB3C543E989C}"/>
          </ac:spMkLst>
        </pc:spChg>
        <pc:spChg chg="add">
          <ac:chgData name="Ahamed Suhail" userId="22ab401338316312" providerId="Windows Live" clId="Web-{52948693-4424-4E4C-BA91-67B13922A6A4}" dt="2022-08-25T02:10:40.102" v="475"/>
          <ac:spMkLst>
            <pc:docMk/>
            <pc:sldMk cId="3968886730" sldId="266"/>
            <ac:spMk id="13" creationId="{3B415D11-6899-4C75-BEAD-79C4656DC0A2}"/>
          </ac:spMkLst>
        </pc:spChg>
        <pc:spChg chg="add">
          <ac:chgData name="Ahamed Suhail" userId="22ab401338316312" providerId="Windows Live" clId="Web-{52948693-4424-4E4C-BA91-67B13922A6A4}" dt="2022-08-25T02:10:40.102" v="475"/>
          <ac:spMkLst>
            <pc:docMk/>
            <pc:sldMk cId="3968886730" sldId="266"/>
            <ac:spMk id="15" creationId="{A3BFB3E6-2D9E-4A5C-826F-44A91F59778D}"/>
          </ac:spMkLst>
        </pc:spChg>
        <pc:picChg chg="add mod ord">
          <ac:chgData name="Ahamed Suhail" userId="22ab401338316312" providerId="Windows Live" clId="Web-{52948693-4424-4E4C-BA91-67B13922A6A4}" dt="2022-08-25T02:10:51.258" v="477" actId="14100"/>
          <ac:picMkLst>
            <pc:docMk/>
            <pc:sldMk cId="3968886730" sldId="266"/>
            <ac:picMk id="4" creationId="{3883FB40-A1FF-7BEB-0C5E-7DFFF8F213B3}"/>
          </ac:picMkLst>
        </pc:picChg>
      </pc:sldChg>
      <pc:sldChg chg="addSp delSp modSp new mod setBg">
        <pc:chgData name="Ahamed Suhail" userId="22ab401338316312" providerId="Windows Live" clId="Web-{52948693-4424-4E4C-BA91-67B13922A6A4}" dt="2022-08-25T02:13:31.058" v="526" actId="1076"/>
        <pc:sldMkLst>
          <pc:docMk/>
          <pc:sldMk cId="3627141091" sldId="267"/>
        </pc:sldMkLst>
        <pc:spChg chg="mod">
          <ac:chgData name="Ahamed Suhail" userId="22ab401338316312" providerId="Windows Live" clId="Web-{52948693-4424-4E4C-BA91-67B13922A6A4}" dt="2022-08-25T02:13:31.058" v="526" actId="1076"/>
          <ac:spMkLst>
            <pc:docMk/>
            <pc:sldMk cId="3627141091" sldId="267"/>
            <ac:spMk id="2" creationId="{6E983D4F-C7D6-2E14-2D57-33549F8FD8BB}"/>
          </ac:spMkLst>
        </pc:spChg>
        <pc:spChg chg="del">
          <ac:chgData name="Ahamed Suhail" userId="22ab401338316312" providerId="Windows Live" clId="Web-{52948693-4424-4E4C-BA91-67B13922A6A4}" dt="2022-08-25T02:12:41.120" v="514"/>
          <ac:spMkLst>
            <pc:docMk/>
            <pc:sldMk cId="3627141091" sldId="267"/>
            <ac:spMk id="3" creationId="{DAA6630B-5C7C-8399-A4A8-31E33E462BA5}"/>
          </ac:spMkLst>
        </pc:spChg>
        <pc:spChg chg="add">
          <ac:chgData name="Ahamed Suhail" userId="22ab401338316312" providerId="Windows Live" clId="Web-{52948693-4424-4E4C-BA91-67B13922A6A4}" dt="2022-08-25T02:12:41.120" v="514"/>
          <ac:spMkLst>
            <pc:docMk/>
            <pc:sldMk cId="3627141091" sldId="267"/>
            <ac:spMk id="8" creationId="{A6EF5A53-0A64-4CA5-B9C7-1CB97CB5CF1C}"/>
          </ac:spMkLst>
        </pc:spChg>
        <pc:spChg chg="add">
          <ac:chgData name="Ahamed Suhail" userId="22ab401338316312" providerId="Windows Live" clId="Web-{52948693-4424-4E4C-BA91-67B13922A6A4}" dt="2022-08-25T02:12:41.120" v="514"/>
          <ac:spMkLst>
            <pc:docMk/>
            <pc:sldMk cId="3627141091" sldId="267"/>
            <ac:spMk id="10" creationId="{34ABFBEA-4EB0-4D02-A2C0-1733CD3D6F12}"/>
          </ac:spMkLst>
        </pc:spChg>
        <pc:spChg chg="add">
          <ac:chgData name="Ahamed Suhail" userId="22ab401338316312" providerId="Windows Live" clId="Web-{52948693-4424-4E4C-BA91-67B13922A6A4}" dt="2022-08-25T02:12:41.120" v="514"/>
          <ac:spMkLst>
            <pc:docMk/>
            <pc:sldMk cId="3627141091" sldId="267"/>
            <ac:spMk id="12" creationId="{19E083F6-57F4-487B-A766-EA0462B1EED8}"/>
          </ac:spMkLst>
        </pc:spChg>
        <pc:spChg chg="add">
          <ac:chgData name="Ahamed Suhail" userId="22ab401338316312" providerId="Windows Live" clId="Web-{52948693-4424-4E4C-BA91-67B13922A6A4}" dt="2022-08-25T02:12:41.120" v="514"/>
          <ac:spMkLst>
            <pc:docMk/>
            <pc:sldMk cId="3627141091" sldId="267"/>
            <ac:spMk id="14" creationId="{7A18C9FB-EC4C-4DAE-8F7D-C6E5AF607958}"/>
          </ac:spMkLst>
        </pc:spChg>
        <pc:spChg chg="add">
          <ac:chgData name="Ahamed Suhail" userId="22ab401338316312" providerId="Windows Live" clId="Web-{52948693-4424-4E4C-BA91-67B13922A6A4}" dt="2022-08-25T02:12:41.120" v="514"/>
          <ac:spMkLst>
            <pc:docMk/>
            <pc:sldMk cId="3627141091" sldId="267"/>
            <ac:spMk id="16" creationId="{AC5B9688-28B2-49CE-8BD3-0A5369AAAC44}"/>
          </ac:spMkLst>
        </pc:spChg>
        <pc:spChg chg="add">
          <ac:chgData name="Ahamed Suhail" userId="22ab401338316312" providerId="Windows Live" clId="Web-{52948693-4424-4E4C-BA91-67B13922A6A4}" dt="2022-08-25T02:12:41.120" v="514"/>
          <ac:spMkLst>
            <pc:docMk/>
            <pc:sldMk cId="3627141091" sldId="267"/>
            <ac:spMk id="18" creationId="{A9896C11-F8DF-437A-B349-8AFD602DC0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00FB6-9CDF-4B24-84D2-D4A473FEF79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0D3CD-045C-4653-A7A8-2A3AACCD3D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249F-8A58-477E-BB75-0D7182434AAC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926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5759-5ADC-4ACE-9045-7D04C2FE5FA1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33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1480-6060-44AE-A450-06266C2921D1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628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2836-CD5E-4BD4-AFD6-7D866016CED8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12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D6F7-CD14-4F6C-8D7D-A7AD44776FE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69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ADA3-CD5F-4693-B850-BD6FA808ADFA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129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C8D9-4653-4B3E-BEB7-37FFEF684FC7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654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3FB7-01AA-40B1-9254-DC98750B7A0A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28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411CA-39D1-463E-98A9-127C70A549E5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836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222B-BC5E-4C38-9037-718B2F11D3D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928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6DA1-7DD0-4416-B044-3C3FFAD92D1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513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7ECA95A-5B68-4F20-AD1B-348042DC838F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318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0" name="Rectangle 177">
            <a:extLst>
              <a:ext uri="{FF2B5EF4-FFF2-40B4-BE49-F238E27FC236}">
                <a16:creationId xmlns:a16="http://schemas.microsoft.com/office/drawing/2014/main" xmlns="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0640" y="1524000"/>
            <a:ext cx="5547360" cy="2286000"/>
          </a:xfrm>
        </p:spPr>
        <p:txBody>
          <a:bodyPr>
            <a:noAutofit/>
          </a:bodyPr>
          <a:lstStyle/>
          <a:p>
            <a:pPr algn="l"/>
            <a:r>
              <a:rPr lang="en-GB" dirty="0"/>
              <a:t>REGIONAL DESCRIPTORS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105400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GB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 </a:t>
            </a:r>
          </a:p>
          <a:p>
            <a:pPr algn="r"/>
            <a:r>
              <a:rPr lang="en-GB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GB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Yuvaraj</a:t>
            </a: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  </a:t>
            </a:r>
            <a:endParaRPr lang="en-GB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1" name="Freeform: Shape 179">
            <a:extLst>
              <a:ext uri="{FF2B5EF4-FFF2-40B4-BE49-F238E27FC236}">
                <a16:creationId xmlns:a16="http://schemas.microsoft.com/office/drawing/2014/main" xmlns="" id="{E6958E70-80C5-4642-B5AC-ACDBCB1306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: Shape 181">
            <a:extLst>
              <a:ext uri="{FF2B5EF4-FFF2-40B4-BE49-F238E27FC236}">
                <a16:creationId xmlns:a16="http://schemas.microsoft.com/office/drawing/2014/main" xmlns="" id="{3DC8DFAE-D351-4C9E-B50E-9D41554040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917358">
            <a:off x="-804994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Picture 6" descr="50-Most-Amazing-Batman-Logo-Icons-GIF-Transparent-PNG-Images-25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 rot="1681686">
            <a:off x="-340685" y="2080704"/>
            <a:ext cx="4415570" cy="44155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A7650-45D6-0D40-F3F8-7451F9DF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82FAD3-90D3-84A0-5660-DF54F81A1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three principal approaches used to describe the texture are:</a:t>
            </a:r>
            <a:endParaRPr lang="en-GB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 statistical - smoothness, coarseness, graininess (using moments, entropy, etc.)</a:t>
            </a:r>
            <a:endParaRPr lang="en-GB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 structural - arrangement of image primitives, such as regularity of parallel lines 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spectral - based on properties of Fourier spectrum (periodic patterns in an image)</a:t>
            </a:r>
            <a:endParaRPr lang="en-GB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1600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787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3B415D11-6899-4C75-BEAD-79C4656DC0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A3BFB3E6-2D9E-4A5C-826F-44A91F5977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3883FB40-A1FF-7BEB-0C5E-7DFFF8F213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30000"/>
          </a:blip>
          <a:stretch>
            <a:fillRect/>
          </a:stretch>
        </p:blipFill>
        <p:spPr>
          <a:xfrm>
            <a:off x="0" y="3042261"/>
            <a:ext cx="5290457" cy="359617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D08864F8-4A78-A21F-7223-14EB51AFB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>
                    <a:alpha val="70000"/>
                  </a:srgbClr>
                </a:solidFill>
              </a:rPr>
              <a:t>Purpose: to describe the texture of the region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96E33-8757-E3AD-FDDA-C6AE087D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rmAutofit/>
          </a:bodyPr>
          <a:lstStyle/>
          <a:p>
            <a:r>
              <a:rPr lang="en-GB" sz="3200" dirty="0">
                <a:solidFill>
                  <a:srgbClr val="FFC000"/>
                </a:solidFill>
              </a:rPr>
              <a:t>TEXTURE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1600" b="1" smtClean="0"/>
              <a:pPr/>
              <a:t>11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9688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A6EF5A53-0A64-4CA5-B9C7-1CB97CB5C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4ABFBEA-4EB0-4D02-A2C0-1733CD3D6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19E083F6-57F4-487B-A766-EA0462B1EE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7A18C9FB-EC4C-4DAE-8F7D-C6E5AF6079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C5B9688-28B2-49CE-8BD3-0A5369AAA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6062888" y="-798159"/>
            <a:ext cx="5330951" cy="692727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A9896C11-F8DF-437A-B349-8AFD602DC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983D4F-C7D6-2E14-2D57-33549F8F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913" y="444137"/>
            <a:ext cx="5734595" cy="26778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THANK YOU</a:t>
            </a:r>
            <a:r>
              <a:rPr lang="en-US" sz="7200" b="1" dirty="0">
                <a:solidFill>
                  <a:schemeClr val="bg1"/>
                </a:solidFill>
              </a:rPr>
              <a:t> </a:t>
            </a:r>
            <a:endParaRPr lang="en-US" sz="7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1600" b="1" smtClean="0"/>
              <a:pPr/>
              <a:t>12</a:t>
            </a:fld>
            <a:endParaRPr lang="en-US" b="1" dirty="0"/>
          </a:p>
        </p:txBody>
      </p:sp>
      <p:pic>
        <p:nvPicPr>
          <p:cNvPr id="11" name="Picture 10" descr="50-Most-Amazing-Batman-Logo-Icons-GIF-Transparent-PNG-Images-25.png"/>
          <p:cNvPicPr>
            <a:picLocks noChangeAspect="1"/>
          </p:cNvPicPr>
          <p:nvPr/>
        </p:nvPicPr>
        <p:blipFill>
          <a:blip r:embed="rId2">
            <a:lum bright="100000" contrast="100000"/>
          </a:blip>
          <a:stretch>
            <a:fillRect/>
          </a:stretch>
        </p:blipFill>
        <p:spPr>
          <a:xfrm>
            <a:off x="255342" y="-805875"/>
            <a:ext cx="3561326" cy="3561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271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C72934-324F-82E5-A374-C62F42E4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92D050"/>
                </a:solidFill>
              </a:rPr>
              <a:t>REGION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7BE7C1-0475-62C4-22FE-ECCC6FF8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solidFill>
                  <a:srgbClr val="FFFFFF">
                    <a:alpha val="70000"/>
                  </a:srgbClr>
                </a:solidFill>
              </a:rPr>
              <a:t>Boundary descriptors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use external representations to model the shape characteristics of region</a:t>
            </a:r>
          </a:p>
          <a:p>
            <a:r>
              <a:rPr lang="en-GB" b="1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Regional  descriptors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use internal representations to model the internal contents of regions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Example: statistics and histogram</a:t>
            </a:r>
          </a:p>
          <a:p>
            <a:endParaRPr lang="en-GB" dirty="0">
              <a:solidFill>
                <a:srgbClr val="FFFFFF">
                  <a:alpha val="70000"/>
                </a:srgbClr>
              </a:solidFill>
            </a:endParaRPr>
          </a:p>
          <a:p>
            <a:endParaRPr lang="en-GB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1600" b="1" smtClean="0"/>
              <a:pPr/>
              <a:t>2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586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35CE2D-59C0-808B-9546-30D4BAA0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B0F0"/>
                </a:solidFill>
              </a:rPr>
              <a:t>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DB6CF3-AF62-34FA-47CD-DB224E4C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A descriptors describes characteristics about a particular image or sub-image</a:t>
            </a:r>
          </a:p>
          <a:p>
            <a:r>
              <a:rPr lang="en-GB" dirty="0">
                <a:ea typeface="+mn-lt"/>
                <a:cs typeface="+mn-lt"/>
              </a:rPr>
              <a:t> aims to compare and contrast the different principles involved in calculating histograms, spin images, filtering-based descriptors, and moment-based descriptors</a:t>
            </a:r>
            <a:endParaRPr lang="en-GB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1600" b="1" smtClean="0"/>
              <a:pPr/>
              <a:t>3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7835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0567E-F00D-7A4E-3B02-18CC4798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B0F0"/>
                </a:solidFill>
              </a:rPr>
              <a:t>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420742-2A7B-330B-5B6A-DB4FE4C19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Some simple descriptors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The area of a region: the number of pixels in the region 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The perimeter of a region: length of its boundary 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The compactness of the region: (perimeter)</a:t>
            </a:r>
            <a:r>
              <a:rPr lang="en-GB" baseline="30000" dirty="0">
                <a:solidFill>
                  <a:srgbClr val="FFFFFF">
                    <a:alpha val="70000"/>
                  </a:srgbClr>
                </a:solidFill>
              </a:rPr>
              <a:t>2 </a:t>
            </a:r>
            <a:r>
              <a:rPr lang="en-GB" baseline="30000" dirty="0"/>
              <a:t>  </a:t>
            </a:r>
            <a:r>
              <a:rPr lang="en-GB" dirty="0"/>
              <a:t>/Area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The mean and median of the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gray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-levels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The minimum and maximum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gray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-level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1600" b="1" smtClean="0"/>
              <a:pPr/>
              <a:t>4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34066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33F59B-1F3E-7D30-FCFE-D221556B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FF00"/>
                </a:solidFill>
              </a:rPr>
              <a:t>REGIONAL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3D3789-698F-5580-7B05-DA74E3DC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Various Regional descriptors are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Simple descriptors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Topological descriptors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texture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1600" b="1" smtClean="0"/>
              <a:pPr/>
              <a:t>5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8208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CBC4D4-CD40-70F5-890B-DD626999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92D050"/>
                </a:solidFill>
              </a:rPr>
              <a:t>TOPOLOGICAL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CFA79A-A915-88EC-F407-D6EC8F7A3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Used for global descriptions of regions in the image plane</a:t>
            </a:r>
          </a:p>
          <a:p>
            <a:r>
              <a:rPr lang="en-US" dirty="0">
                <a:ea typeface="+mn-lt"/>
                <a:cs typeface="+mn-lt"/>
              </a:rPr>
              <a:t>topology - the study of properties of a figure that are unaffected by any deformation except tearing or folding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1600" b="1" smtClean="0"/>
              <a:pPr/>
              <a:t>6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5497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987A0FBA-CC04-4256-A8EB-BB3C543E9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C75CD783-E708-4711-B23C-5B7B72A3D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E633B38B-B87A-4288-A20F-0223A6C27A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59367927-F851-C657-C6A1-CA63FDE7EA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0" y="1503339"/>
            <a:ext cx="5251269" cy="24024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1FBCBDD-1900-7C60-EBF1-B0B572E9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Features that not change deformation</a:t>
            </a:r>
          </a:p>
          <a:p>
            <a:pPr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E=C-H</a:t>
            </a:r>
          </a:p>
          <a:p>
            <a:pPr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E=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eular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number</a:t>
            </a:r>
          </a:p>
          <a:p>
            <a:pPr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C=number of connected region</a:t>
            </a:r>
          </a:p>
          <a:p>
            <a:pPr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H=number of holes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9781DE-498E-1A85-5141-2FF7CBDC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45" y="762000"/>
            <a:ext cx="6405155" cy="152400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FFFF00"/>
                </a:solidFill>
              </a:rPr>
              <a:t>TOPOLOGICAL </a:t>
            </a:r>
            <a:r>
              <a:rPr lang="en-GB" sz="3200" b="1" dirty="0" smtClean="0">
                <a:solidFill>
                  <a:srgbClr val="FFFF00"/>
                </a:solidFill>
              </a:rPr>
              <a:t> DESCRIPTORS</a:t>
            </a:r>
            <a:endParaRPr lang="en-GB" sz="3200" b="1" dirty="0">
              <a:solidFill>
                <a:srgbClr val="FFFF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1600" b="1" smtClean="0"/>
              <a:pPr/>
              <a:t>7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21985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90B5AE-F2B2-88F2-E81C-0808D2FE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TOPOLOGICAL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B9B337-2CDB-B6F7-C071-5524FE4F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topological features give a global description of a region examples: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 number of holes </a:t>
            </a:r>
          </a:p>
          <a:p>
            <a:r>
              <a:rPr lang="en-GB" dirty="0">
                <a:ea typeface="+mn-lt"/>
                <a:cs typeface="+mn-lt"/>
              </a:rPr>
              <a:t>number of connected components </a:t>
            </a:r>
          </a:p>
          <a:p>
            <a:r>
              <a:rPr lang="en-GB" dirty="0">
                <a:ea typeface="+mn-lt"/>
                <a:cs typeface="+mn-lt"/>
              </a:rPr>
              <a:t>number of object edges 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number of faces number of vertices </a:t>
            </a:r>
          </a:p>
          <a:p>
            <a:r>
              <a:rPr lang="en-GB" dirty="0">
                <a:ea typeface="+mn-lt"/>
                <a:cs typeface="+mn-lt"/>
              </a:rPr>
              <a:t>Euler number (the difference between the number of connected components and number of holes)</a:t>
            </a:r>
            <a:endParaRPr lang="en-GB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1600" b="1" smtClean="0"/>
              <a:pPr/>
              <a:t>8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7169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A88A1-D7F4-3559-6A93-739E42C3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C000"/>
                </a:solidFill>
              </a:rPr>
              <a:t>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7E6504-17D8-3B2D-1591-1369D150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texture, as observed in wood grain, stone, cloth, grass, etc., is an important region description </a:t>
            </a:r>
          </a:p>
          <a:p>
            <a:r>
              <a:rPr lang="en-GB" dirty="0">
                <a:ea typeface="+mn-lt"/>
                <a:cs typeface="+mn-lt"/>
              </a:rPr>
              <a:t> no formal definition; intuitively this descriptor provides measures of properties, such as smoothness, coarseness, regularity, etc.</a:t>
            </a:r>
            <a:endParaRPr lang="en-GB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z="1600" b="1" smtClean="0"/>
              <a:pPr/>
              <a:t>9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4673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bbleVTI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Theme10</Template>
  <TotalTime>60</TotalTime>
  <Words>174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PebbleVTI</vt:lpstr>
      <vt:lpstr>REGIONAL DESCRIPTORS</vt:lpstr>
      <vt:lpstr>REGION DESCRIPTORS</vt:lpstr>
      <vt:lpstr>DESCRIPTORS</vt:lpstr>
      <vt:lpstr>DESCRIPTORS</vt:lpstr>
      <vt:lpstr>REGIONAL DESCRIPTORS</vt:lpstr>
      <vt:lpstr>TOPOLOGICAL DESCRIPTORS</vt:lpstr>
      <vt:lpstr>TOPOLOGICAL  DESCRIPTORS</vt:lpstr>
      <vt:lpstr>TOPOLOGICAL DESCRIPTORS</vt:lpstr>
      <vt:lpstr>TEXTURE</vt:lpstr>
      <vt:lpstr>TEXTURE</vt:lpstr>
      <vt:lpstr>TEXTURE</vt:lpstr>
      <vt:lpstr>THANK YOU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sparrow</dc:creator>
  <cp:lastModifiedBy>Windows User</cp:lastModifiedBy>
  <cp:revision>305</cp:revision>
  <dcterms:created xsi:type="dcterms:W3CDTF">2013-07-15T20:26:40Z</dcterms:created>
  <dcterms:modified xsi:type="dcterms:W3CDTF">2022-09-22T17:11:32Z</dcterms:modified>
</cp:coreProperties>
</file>