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DBC1-516D-401E-BC22-2DA0A00649C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092C-3ABA-43B6-B04B-FA8D4C1335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</a:t>
            </a:r>
            <a:r>
              <a:rPr lang="en-US" baseline="0" dirty="0" smtClean="0"/>
              <a:t> -&gt; Images -&gt; </a:t>
            </a:r>
            <a:r>
              <a:rPr lang="en-US" baseline="0" smtClean="0"/>
              <a:t>Specific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Gallery -&gt; Past </a:t>
            </a:r>
            <a:r>
              <a:rPr lang="en-US" baseline="0" dirty="0" smtClean="0"/>
              <a:t>-&gt; Specific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 - &gt; Images -&gt; Upload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 - &gt; Albums -&gt;</a:t>
            </a:r>
            <a:r>
              <a:rPr lang="en-US" baseline="0" dirty="0" smtClean="0"/>
              <a:t> Specific Album -&gt; Specific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 - &gt; Albums -&gt;</a:t>
            </a:r>
            <a:r>
              <a:rPr lang="en-US" baseline="0" dirty="0" smtClean="0"/>
              <a:t> Specific Album -&gt; Add Image to Album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 - &gt; Albums -&gt;</a:t>
            </a:r>
            <a:r>
              <a:rPr lang="en-US" baseline="0" dirty="0" smtClean="0"/>
              <a:t> Specific Album -&gt; Album Settings -&gt; Change Cover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In - &gt; Albums -&gt; </a:t>
            </a:r>
            <a:r>
              <a:rPr lang="en-US" baseline="0" dirty="0" smtClean="0"/>
              <a:t>Add New Album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Gallery (gallery/hot) -&gt; Specific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Gallery -&gt; Top (defaults</a:t>
            </a:r>
            <a:r>
              <a:rPr lang="en-US" baseline="0" dirty="0" smtClean="0"/>
              <a:t> to week) not sure about button placement -&gt; Specific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092C-3ABA-43B6-B04B-FA8D4C13354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C83F-F54F-4E09-9200-15491457F178}" type="datetimeFigureOut">
              <a:rPr lang="en-US" smtClean="0"/>
              <a:pPr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5FC8-3191-408C-8D82-3FDA7A0BA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86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162800" y="274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100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052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82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052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910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5200" y="6096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Likes </a:t>
            </a:r>
            <a:r>
              <a:rPr lang="en-US" sz="800" dirty="0" err="1" smtClean="0"/>
              <a:t>vs</a:t>
            </a:r>
            <a:r>
              <a:rPr lang="en-US" sz="800" dirty="0" smtClean="0"/>
              <a:t> dislikes</a:t>
            </a:r>
          </a:p>
          <a:p>
            <a:r>
              <a:rPr lang="en-US" sz="800" dirty="0" smtClean="0"/>
              <a:t>Represented in  green/red bar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5200" y="6400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4958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Top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292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Past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0010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344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Past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239000" y="914400"/>
            <a:ext cx="16764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91400" y="1676400"/>
            <a:ext cx="6858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Enter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153400" y="1676400"/>
            <a:ext cx="6858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772400" y="1447800"/>
            <a:ext cx="609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#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91400" y="1066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How many days ago?</a:t>
            </a:r>
            <a:endParaRPr lang="en-US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1524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524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430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4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430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24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430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2819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100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28600" y="3657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962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4191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Caption: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" y="4371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Links: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4599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Thumbnail: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482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Link: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8600" y="64770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371600" y="64770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81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28194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862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600" y="64008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92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6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219200" y="3733800"/>
            <a:ext cx="762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4400" y="6400800"/>
            <a:ext cx="990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Album Settings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81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8100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81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010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28194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862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600" y="64008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92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6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219200" y="3733800"/>
            <a:ext cx="762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4400" y="6400800"/>
            <a:ext cx="990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Album Settings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10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39000" y="65532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Add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96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581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338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338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244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8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244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338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4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28194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862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600" y="64008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92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6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219200" y="3733800"/>
            <a:ext cx="762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4400" y="6400800"/>
            <a:ext cx="990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Album Settings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286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5146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18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86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514600" y="3657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8400" y="3962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400" y="4191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Description: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8400" y="43712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Privacy: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38400" y="4599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Layout: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438400" y="49530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Cover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814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Update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572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5720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47244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244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150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150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244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50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10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01040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2390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Select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962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0" y="3048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Username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4400" y="228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pro show pro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038600" y="16764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Images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38600" y="21336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Albums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83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Count: #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1170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Album Count: #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162800" y="28194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album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862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28600" y="6400800"/>
            <a:ext cx="304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19200" y="41910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86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562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8600" y="37338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219200" y="3733800"/>
            <a:ext cx="7620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14400" y="6400800"/>
            <a:ext cx="990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Album Settings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28600" y="3657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3962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400" y="4191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Caption: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2400" y="4371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Links: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2400" y="4599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Thumbnail: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482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Link: 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28600" y="64770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371600" y="64770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286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Delete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228600" y="3657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2400" y="3962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Title: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2400" y="4191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Description: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2400" y="43712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Privacy: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2400" y="4599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Layout: 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295400" y="6553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Create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33800" y="762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381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Title: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609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Caption: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789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Links: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57600" y="101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Thumbnail: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7600" y="12470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Link: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33800" y="2895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876800" y="28956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05200" y="3392269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82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505200" y="3392269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91000" y="46876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5200" y="590686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Likes </a:t>
            </a:r>
            <a:r>
              <a:rPr lang="en-US" sz="800" dirty="0" err="1" smtClean="0"/>
              <a:t>vs</a:t>
            </a:r>
            <a:r>
              <a:rPr lang="en-US" sz="800" dirty="0" smtClean="0"/>
              <a:t> dislikes</a:t>
            </a:r>
          </a:p>
          <a:p>
            <a:r>
              <a:rPr lang="en-US" sz="800" dirty="0" smtClean="0"/>
              <a:t>Represented in  green/red bar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5200" y="6211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4958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Top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292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Past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5715000" y="1447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2819400" y="47244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715000" y="4800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2819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384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00" y="106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4431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4355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18213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</a:t>
            </a:r>
            <a:r>
              <a:rPr lang="en-US" sz="28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mgur</a:t>
            </a:r>
            <a:r>
              <a:rPr 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App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143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1000" y="1905000"/>
            <a:ext cx="1295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Gallery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052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576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82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576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482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0" y="358140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58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6096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Likes </a:t>
            </a:r>
            <a:r>
              <a:rPr lang="en-US" sz="800" dirty="0" err="1" smtClean="0"/>
              <a:t>vs</a:t>
            </a:r>
            <a:r>
              <a:rPr lang="en-US" sz="800" dirty="0" smtClean="0"/>
              <a:t> dislikes</a:t>
            </a:r>
          </a:p>
          <a:p>
            <a:r>
              <a:rPr lang="en-US" sz="800" dirty="0" smtClean="0"/>
              <a:t>Represented in  green/red bar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6400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4958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Top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29200" y="152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Past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3276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2800" y="152400"/>
            <a:ext cx="6096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Back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628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53400" y="6096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28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53400" y="12954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628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153400" y="1981200"/>
            <a:ext cx="76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mg</a:t>
            </a:r>
            <a:endParaRPr lang="en-US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315200" y="2819400"/>
            <a:ext cx="4572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week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58200" y="2819400"/>
            <a:ext cx="457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All time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848600" y="2819400"/>
            <a:ext cx="533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529</Words>
  <Application>Microsoft Office PowerPoint</Application>
  <PresentationFormat>On-screen Show (4:3)</PresentationFormat>
  <Paragraphs>326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iPass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Devin Shively</dc:creator>
  <cp:lastModifiedBy>Devin Shively</cp:lastModifiedBy>
  <cp:revision>54</cp:revision>
  <dcterms:created xsi:type="dcterms:W3CDTF">2011-11-22T22:49:06Z</dcterms:created>
  <dcterms:modified xsi:type="dcterms:W3CDTF">2011-11-23T02:24:41Z</dcterms:modified>
</cp:coreProperties>
</file>