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7"/>
      <p:bold r:id="rId8"/>
    </p:embeddedFont>
    <p:embeddedFont>
      <p:font typeface="Barlow" panose="02020500000000000000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在速度較慢的時候，可以先從哪邊開始檢查?</a:t>
            </a:r>
            <a:endParaRPr lang="en-US" altLang="zh-TW" sz="1800" dirty="0"/>
          </a:p>
          <a:p>
            <a:pPr marL="5207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 altLang="en-US" dirty="0"/>
              <a:t>     </a:t>
            </a:r>
            <a:r>
              <a:rPr lang="en-US" altLang="zh-TW" dirty="0"/>
              <a:t>A:</a:t>
            </a:r>
            <a:r>
              <a:rPr lang="zh-TW" altLang="en-US" dirty="0"/>
              <a:t> 副檔名，以</a:t>
            </a:r>
            <a:r>
              <a:rPr lang="en-US" altLang="zh-TW" dirty="0" err="1"/>
              <a:t>pkl</a:t>
            </a:r>
            <a:r>
              <a:rPr lang="zh-TW" altLang="en-US" dirty="0"/>
              <a:t>最快</a:t>
            </a:r>
            <a:endParaRPr dirty="0"/>
          </a:p>
          <a:p>
            <a:pPr lvl="1">
              <a:buFont typeface="Arial"/>
              <a:buAutoNum type="arabicPeriod"/>
            </a:pPr>
            <a:r>
              <a:rPr lang="zh-TW" sz="1800" dirty="0"/>
              <a:t>  </a:t>
            </a:r>
            <a:endParaRPr lang="en-US" altLang="zh-TW" sz="1800" dirty="0"/>
          </a:p>
          <a:p>
            <a:pPr lvl="1">
              <a:buFont typeface="Arial"/>
              <a:buAutoNum type="arabicPeriod"/>
            </a:pPr>
            <a:r>
              <a:rPr lang="zh-TW" sz="1800" dirty="0"/>
              <a:t>資料過大時應採取什麼方式讓記憶體占用量下降?</a:t>
            </a:r>
            <a:endParaRPr lang="en-US" altLang="zh-TW" sz="1800" dirty="0"/>
          </a:p>
          <a:p>
            <a:pPr marL="520700" lvl="1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A:</a:t>
            </a:r>
            <a:r>
              <a:rPr lang="zh-TW" altLang="en-US" dirty="0"/>
              <a:t>將</a:t>
            </a:r>
            <a:r>
              <a:rPr lang="en-US" altLang="zh-TW" dirty="0"/>
              <a:t>int64-&gt;uint16</a:t>
            </a:r>
            <a:r>
              <a:rPr lang="zh-TW" altLang="en-US" dirty="0"/>
              <a:t>，</a:t>
            </a:r>
            <a:r>
              <a:rPr lang="en-US" altLang="zh-TW" dirty="0"/>
              <a:t>float64-</a:t>
            </a:r>
            <a:r>
              <a:rPr lang="en-US" altLang="zh-TW"/>
              <a:t>&gt;float32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如螢幕大小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Barlow</vt:lpstr>
      <vt:lpstr>Arial</vt:lpstr>
      <vt:lpstr>Microsoft JhengHei</vt:lpstr>
      <vt:lpstr>Basset template</vt:lpstr>
      <vt:lpstr>pandas 效能調校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Gordan lu</cp:lastModifiedBy>
  <cp:revision>1</cp:revision>
  <dcterms:modified xsi:type="dcterms:W3CDTF">2021-01-30T02:20:42Z</dcterms:modified>
</cp:coreProperties>
</file>