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PyPurble</a:t>
            </a:r>
            <a:r>
              <a:rPr lang="en-US" dirty="0" smtClean="0"/>
              <a:t> place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Чудинова</a:t>
            </a:r>
            <a:r>
              <a:rPr lang="ru-RU" dirty="0"/>
              <a:t> М.А</a:t>
            </a:r>
          </a:p>
          <a:p>
            <a:r>
              <a:rPr lang="ru-RU" dirty="0"/>
              <a:t>Пичугин А.Е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Сегодня существует огромное количество различных компьютерных игр. Думая над темой проекта мы вспомнили о некогда популярной детской игре «</a:t>
            </a:r>
            <a:r>
              <a:rPr lang="en-US" dirty="0" err="1"/>
              <a:t>Purble</a:t>
            </a:r>
            <a:r>
              <a:rPr lang="en-US" dirty="0"/>
              <a:t> Place</a:t>
            </a:r>
            <a:r>
              <a:rPr lang="ru-RU" dirty="0"/>
              <a:t>». Она включала в себя 3 мини-игры, призванных развивать различные качества у игроков. </a:t>
            </a:r>
          </a:p>
          <a:p>
            <a:pPr fontAlgn="base"/>
            <a:r>
              <a:rPr lang="ru-RU" dirty="0"/>
              <a:t>Мы решили создать 3 мини-игры в одном проекте.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5025" l="9744" r="89744">
                        <a14:foregroundMark x1="34872" y1="16418" x2="54872" y2="7960"/>
                        <a14:foregroundMark x1="51282" y1="76617" x2="53846" y2="86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59" y="4261835"/>
            <a:ext cx="18573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7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Файлы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Главное меню, игра Марио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Игра </a:t>
            </a:r>
            <a:r>
              <a:rPr lang="en-US" dirty="0" err="1" smtClean="0"/>
              <a:t>BlackForrest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Игра </a:t>
            </a:r>
            <a:r>
              <a:rPr lang="en-US" dirty="0" smtClean="0"/>
              <a:t>Snow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Финальное окно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Основные функции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1 «</a:t>
            </a:r>
            <a:r>
              <a:rPr lang="en-US" dirty="0" smtClean="0"/>
              <a:t>Black Forrest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4774859" cy="4023360"/>
          </a:xfrm>
        </p:spPr>
        <p:txBody>
          <a:bodyPr/>
          <a:lstStyle/>
          <a:p>
            <a:r>
              <a:rPr lang="ru-RU" dirty="0" smtClean="0"/>
              <a:t>Вам нужно собирать  Монетки, но аккуратнее, монетки могут приносить урон. Еще за вами бегает гриб, который так и норовит вас съесть)</a:t>
            </a:r>
            <a:endParaRPr lang="ru-RU" dirty="0"/>
          </a:p>
        </p:txBody>
      </p:sp>
      <p:pic>
        <p:nvPicPr>
          <p:cNvPr id="4" name="Рисунок 3" descr="C:\Users\Mary\Desktop\Безымянный170,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87" y="2586589"/>
            <a:ext cx="6234430" cy="416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59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</a:t>
            </a:r>
            <a:r>
              <a:rPr lang="en-US" dirty="0" smtClean="0"/>
              <a:t>2</a:t>
            </a:r>
            <a:r>
              <a:rPr lang="ru-RU" dirty="0" smtClean="0"/>
              <a:t> «</a:t>
            </a:r>
            <a:r>
              <a:rPr lang="en-US" dirty="0" err="1" smtClean="0"/>
              <a:t>mario</a:t>
            </a:r>
            <a:r>
              <a:rPr lang="en-US" dirty="0" smtClean="0"/>
              <a:t>: </a:t>
            </a:r>
            <a:r>
              <a:rPr lang="en-US" dirty="0" smtClean="0"/>
              <a:t>multi</a:t>
            </a:r>
            <a:r>
              <a:rPr lang="en-US" dirty="0" smtClean="0"/>
              <a:t>verse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2286000"/>
            <a:ext cx="4860036" cy="4023360"/>
          </a:xfrm>
        </p:spPr>
        <p:txBody>
          <a:bodyPr/>
          <a:lstStyle/>
          <a:p>
            <a:r>
              <a:rPr lang="ru-RU" dirty="0" smtClean="0"/>
              <a:t>Нужно спасти принцессу, для этого нужно путешествовать по разным мирам, злодеи не встретятся на вашем пути.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230" y="2204598"/>
            <a:ext cx="6114286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</a:t>
            </a:r>
            <a:r>
              <a:rPr lang="en-US" dirty="0" smtClean="0"/>
              <a:t>3</a:t>
            </a:r>
            <a:r>
              <a:rPr lang="ru-RU" dirty="0" smtClean="0"/>
              <a:t> «</a:t>
            </a:r>
            <a:r>
              <a:rPr lang="en-US" dirty="0" smtClean="0"/>
              <a:t>snowman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8121" y="2185797"/>
            <a:ext cx="4866533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Мини- игра лабиринт, герой-снеговик, он должен  под вашим руководством пройти несколько уровней и не растаять в кострах. Вы можете тушить костры ведрами с водой. Также на уровнях есть монетки, собираю которые можно попасть в таблицу лучших игроков.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934484"/>
              </p:ext>
            </p:extLst>
          </p:nvPr>
        </p:nvGraphicFramePr>
        <p:xfrm>
          <a:off x="5890661" y="2084832"/>
          <a:ext cx="612457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Точечный рисунок" r:id="rId3" imgW="6125430" imgH="4123810" progId="Paint.Picture">
                  <p:embed/>
                </p:oleObj>
              </mc:Choice>
              <mc:Fallback>
                <p:oleObj name="Точечный рисунок" r:id="rId3" imgW="6125430" imgH="41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61" y="2084832"/>
                        <a:ext cx="6124575" cy="412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48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ДОЛЖНА БЫТЬ СХЕМА ПРОЕКТА(ИЗ ГЛАВНОГО МЕНЮ В МЕНЮ ИГРЫ В ИГРУ И ТД)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6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3 мини-игры работают.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развития проекта можно объединить персонажей общим сюжетом.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315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213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Интеграл</vt:lpstr>
      <vt:lpstr>Точечный рисунок</vt:lpstr>
      <vt:lpstr>PyPurble place</vt:lpstr>
      <vt:lpstr>ВВедение</vt:lpstr>
      <vt:lpstr>Реализация</vt:lpstr>
      <vt:lpstr>Игра № 1 «Black Forrest»</vt:lpstr>
      <vt:lpstr>Игра № 2 «mario: multiverse»</vt:lpstr>
      <vt:lpstr>Игра № 3 «snowman»</vt:lpstr>
      <vt:lpstr>Заключение</vt:lpstr>
      <vt:lpstr>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chudinova</cp:lastModifiedBy>
  <cp:revision>7</cp:revision>
  <dcterms:created xsi:type="dcterms:W3CDTF">2022-01-17T16:58:29Z</dcterms:created>
  <dcterms:modified xsi:type="dcterms:W3CDTF">2022-01-21T13:38:25Z</dcterms:modified>
</cp:coreProperties>
</file>