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0" autoAdjust="0"/>
    <p:restoredTop sz="94660"/>
  </p:normalViewPr>
  <p:slideViewPr>
    <p:cSldViewPr snapToGrid="0">
      <p:cViewPr varScale="1">
        <p:scale>
          <a:sx n="99" d="100"/>
          <a:sy n="99" d="100"/>
        </p:scale>
        <p:origin x="-120" y="-8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25400" ty="6350" sx="71000" sy="71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/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PyPurble</a:t>
            </a:r>
            <a:r>
              <a:rPr lang="en-US" dirty="0" smtClean="0"/>
              <a:t> place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/>
              <a:t>Чудинова</a:t>
            </a:r>
            <a:r>
              <a:rPr lang="ru-RU" dirty="0"/>
              <a:t> М.А</a:t>
            </a:r>
          </a:p>
          <a:p>
            <a:r>
              <a:rPr lang="ru-RU" dirty="0"/>
              <a:t>Пичугин А.Е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8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ru-RU" dirty="0"/>
              <a:t>Сегодня существует огромное количество различных компьютерных игр. Думая над темой проекта мы вспомнили о некогда популярной детской игре «</a:t>
            </a:r>
            <a:r>
              <a:rPr lang="en-US" dirty="0" err="1"/>
              <a:t>Purble</a:t>
            </a:r>
            <a:r>
              <a:rPr lang="en-US" dirty="0"/>
              <a:t> Place</a:t>
            </a:r>
            <a:r>
              <a:rPr lang="ru-RU" dirty="0"/>
              <a:t>». Она включала в себя 3 мини-игры, призванных развивать различные качества у игроков. </a:t>
            </a:r>
          </a:p>
          <a:p>
            <a:pPr fontAlgn="base"/>
            <a:r>
              <a:rPr lang="ru-RU" dirty="0"/>
              <a:t>Мы решили создать 3 мини-игры в одном проекте.</a:t>
            </a:r>
          </a:p>
          <a:p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78" b="95025" l="9744" r="89744">
                        <a14:foregroundMark x1="34872" y1="16418" x2="54872" y2="7960"/>
                        <a14:foregroundMark x1="51282" y1="76617" x2="53846" y2="860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559" y="4261835"/>
            <a:ext cx="18573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357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Файлы проекта: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Главное меню, игра Марио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Игра </a:t>
            </a:r>
            <a:r>
              <a:rPr lang="en-US" dirty="0" err="1" smtClean="0"/>
              <a:t>BlackForrest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Игра </a:t>
            </a:r>
            <a:r>
              <a:rPr lang="en-US" dirty="0" smtClean="0"/>
              <a:t>Snow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Финальное окно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Основные функции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84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1 «</a:t>
            </a:r>
            <a:r>
              <a:rPr lang="en-US" dirty="0" smtClean="0"/>
              <a:t>Black Forrest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4774859" cy="4023360"/>
          </a:xfrm>
        </p:spPr>
        <p:txBody>
          <a:bodyPr/>
          <a:lstStyle/>
          <a:p>
            <a:r>
              <a:rPr lang="ru-RU" dirty="0" smtClean="0"/>
              <a:t>Вам нужно собирать  Монетки, но аккуратнее, монетки могут приносить урон. Еще за вами бегает гриб, который так и норовит вас съесть)</a:t>
            </a:r>
            <a:endParaRPr lang="ru-RU" dirty="0"/>
          </a:p>
        </p:txBody>
      </p:sp>
      <p:pic>
        <p:nvPicPr>
          <p:cNvPr id="4" name="Рисунок 3" descr="C:\Users\Mary\Desktop\Безымянный170,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987" y="2586589"/>
            <a:ext cx="6234430" cy="41681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259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</a:t>
            </a:r>
            <a:r>
              <a:rPr lang="en-US" dirty="0" smtClean="0"/>
              <a:t>2</a:t>
            </a:r>
            <a:r>
              <a:rPr lang="ru-RU" dirty="0" smtClean="0"/>
              <a:t> «</a:t>
            </a:r>
            <a:r>
              <a:rPr lang="en-US" dirty="0" err="1" smtClean="0"/>
              <a:t>mario</a:t>
            </a:r>
            <a:r>
              <a:rPr lang="en-US" dirty="0" smtClean="0"/>
              <a:t>: multiverse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9" y="2286000"/>
            <a:ext cx="4860036" cy="4023360"/>
          </a:xfrm>
        </p:spPr>
        <p:txBody>
          <a:bodyPr/>
          <a:lstStyle/>
          <a:p>
            <a:r>
              <a:rPr lang="ru-RU" dirty="0" smtClean="0"/>
              <a:t>Нужно спасти принцессу, для этого нужно путешествовать по разным мирам, злодеи не встретятся на вашем пути.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230" y="2204598"/>
            <a:ext cx="6114286" cy="4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9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№ </a:t>
            </a:r>
            <a:r>
              <a:rPr lang="en-US" dirty="0" smtClean="0"/>
              <a:t>3</a:t>
            </a:r>
            <a:r>
              <a:rPr lang="ru-RU" dirty="0" smtClean="0"/>
              <a:t> «</a:t>
            </a:r>
            <a:r>
              <a:rPr lang="en-US" dirty="0" smtClean="0"/>
              <a:t>snowman</a:t>
            </a:r>
            <a:r>
              <a:rPr lang="ru-RU" dirty="0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8121" y="2185797"/>
            <a:ext cx="4866533" cy="4023360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Мини- игра лабиринт, герой-снеговик, он должен  под вашим руководством пройти несколько уровней и не растаять в кострах. Вы можете тушить костры ведрами с водой. Также на уровнях есть монетки, собираю которые можно попасть в таблицу лучших игроков.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934484"/>
              </p:ext>
            </p:extLst>
          </p:nvPr>
        </p:nvGraphicFramePr>
        <p:xfrm>
          <a:off x="5890661" y="2084832"/>
          <a:ext cx="612457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Точечный рисунок" r:id="rId3" imgW="6125430" imgH="4123810" progId="Paint.Picture">
                  <p:embed/>
                </p:oleObj>
              </mc:Choice>
              <mc:Fallback>
                <p:oleObj name="Точечный рисунок" r:id="rId3" imgW="6125430" imgH="4123810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0661" y="2084832"/>
                        <a:ext cx="6124575" cy="412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487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960" y="1174182"/>
            <a:ext cx="5000625" cy="501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00" y="4774632"/>
            <a:ext cx="306705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600" y="3330224"/>
            <a:ext cx="358357" cy="49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63" y="393192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50" y="3237013"/>
            <a:ext cx="356686" cy="57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298" y="3931920"/>
            <a:ext cx="4762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440" y="3330224"/>
            <a:ext cx="47625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367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Развитие проекта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 3 мини-игры работают.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качестве развития проекта можно объединить персонажей общим сюжетом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Добавить авторизацию пользователя по паролю.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315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A41AC481-B287-49C8-90EF-C669597D2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204</Words>
  <Application>Microsoft Office PowerPoint</Application>
  <PresentationFormat>Произвольный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Интеграл</vt:lpstr>
      <vt:lpstr>Точечный рисунок</vt:lpstr>
      <vt:lpstr>PyPurble place</vt:lpstr>
      <vt:lpstr>ВВедение</vt:lpstr>
      <vt:lpstr>Реализация</vt:lpstr>
      <vt:lpstr>Игра № 1 «Black Forrest»</vt:lpstr>
      <vt:lpstr>Игра № 2 «mario: multiverse»</vt:lpstr>
      <vt:lpstr>Игра № 3 «snowman»</vt:lpstr>
      <vt:lpstr>Заключение</vt:lpstr>
      <vt:lpstr>Развитие проекта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Mary</cp:lastModifiedBy>
  <cp:revision>10</cp:revision>
  <dcterms:created xsi:type="dcterms:W3CDTF">2022-01-17T16:58:29Z</dcterms:created>
  <dcterms:modified xsi:type="dcterms:W3CDTF">2022-02-25T09:51:59Z</dcterms:modified>
</cp:coreProperties>
</file>