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ru-RU" dirty="0" smtClean="0"/>
              <a:t>Название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4149080"/>
            <a:ext cx="4352528" cy="1489720"/>
          </a:xfrm>
        </p:spPr>
        <p:txBody>
          <a:bodyPr/>
          <a:lstStyle/>
          <a:p>
            <a:r>
              <a:rPr lang="ru-RU" dirty="0" err="1" smtClean="0"/>
              <a:t>Чудинова</a:t>
            </a:r>
            <a:r>
              <a:rPr lang="ru-RU" dirty="0" smtClean="0"/>
              <a:t> М.А</a:t>
            </a:r>
          </a:p>
          <a:p>
            <a:r>
              <a:rPr lang="ru-RU" dirty="0" smtClean="0"/>
              <a:t>Пичугин А.Е.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61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3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8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Развитие проекта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267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Название проекта</vt:lpstr>
      <vt:lpstr>Введение</vt:lpstr>
      <vt:lpstr>Реализация</vt:lpstr>
      <vt:lpstr>Заключение</vt:lpstr>
      <vt:lpstr>Развитие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Mary</dc:creator>
  <cp:lastModifiedBy>Mary</cp:lastModifiedBy>
  <cp:revision>1</cp:revision>
  <dcterms:created xsi:type="dcterms:W3CDTF">2022-01-04T07:24:24Z</dcterms:created>
  <dcterms:modified xsi:type="dcterms:W3CDTF">2022-01-04T07:44:15Z</dcterms:modified>
</cp:coreProperties>
</file>