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 varScale="1">
        <p:scale>
          <a:sx n="99" d="100"/>
          <a:sy n="99" d="100"/>
        </p:scale>
        <p:origin x="-120" y="-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Название проекта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Чудинова</a:t>
            </a:r>
            <a:r>
              <a:rPr lang="ru-RU" dirty="0"/>
              <a:t> М.А</a:t>
            </a:r>
          </a:p>
          <a:p>
            <a:r>
              <a:rPr lang="ru-RU" dirty="0"/>
              <a:t>Пичугин А.Е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8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Сегодня существует огромное количество различных компьютерных игр. Думая над темой проекта мы вспомнили о некогда популярной детской игре «</a:t>
            </a:r>
            <a:r>
              <a:rPr lang="en-US" dirty="0" err="1"/>
              <a:t>Purble</a:t>
            </a:r>
            <a:r>
              <a:rPr lang="en-US" dirty="0"/>
              <a:t> Place</a:t>
            </a:r>
            <a:r>
              <a:rPr lang="ru-RU" dirty="0"/>
              <a:t>». Она включала в себя 3 мини-игры, призванных развивать различные качества у игроков. </a:t>
            </a:r>
          </a:p>
          <a:p>
            <a:pPr fontAlgn="base"/>
            <a:r>
              <a:rPr lang="ru-RU" dirty="0"/>
              <a:t>Мы решили создать 3 мини-игры в одном проекте.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8" b="95025" l="9744" r="89744">
                        <a14:foregroundMark x1="34872" y1="16418" x2="54872" y2="7960"/>
                        <a14:foregroundMark x1="51282" y1="76617" x2="53846" y2="86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559" y="4261835"/>
            <a:ext cx="18573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57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8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№ 1 «</a:t>
            </a:r>
            <a:r>
              <a:rPr lang="en-US" dirty="0" smtClean="0"/>
              <a:t>Black Forrest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C:\Users\Mary\Desktop\Безымянный170,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987" y="2586589"/>
            <a:ext cx="6234430" cy="4168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59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№ </a:t>
            </a:r>
            <a:r>
              <a:rPr lang="en-US" dirty="0" smtClean="0"/>
              <a:t>2</a:t>
            </a:r>
            <a:r>
              <a:rPr lang="ru-RU" dirty="0" smtClean="0"/>
              <a:t> «</a:t>
            </a:r>
            <a:r>
              <a:rPr lang="en-US" dirty="0" err="1" smtClean="0"/>
              <a:t>mario</a:t>
            </a:r>
            <a:r>
              <a:rPr lang="en-US" dirty="0" smtClean="0"/>
              <a:t>: </a:t>
            </a:r>
            <a:r>
              <a:rPr lang="en-US" dirty="0" err="1" smtClean="0"/>
              <a:t>multiworld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49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№ </a:t>
            </a:r>
            <a:r>
              <a:rPr lang="en-US" dirty="0" smtClean="0"/>
              <a:t>3</a:t>
            </a:r>
            <a:r>
              <a:rPr lang="ru-RU" dirty="0" smtClean="0"/>
              <a:t> «</a:t>
            </a:r>
            <a:r>
              <a:rPr lang="en-US" dirty="0" smtClean="0"/>
              <a:t>snowman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248787"/>
              </p:ext>
            </p:extLst>
          </p:nvPr>
        </p:nvGraphicFramePr>
        <p:xfrm>
          <a:off x="5890661" y="2579571"/>
          <a:ext cx="6124575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Точечный рисунок" r:id="rId3" imgW="6125430" imgH="4123810" progId="Paint.Picture">
                  <p:embed/>
                </p:oleObj>
              </mc:Choice>
              <mc:Fallback>
                <p:oleObj name="Точечный рисунок" r:id="rId3" imgW="6125430" imgH="412381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0661" y="2579571"/>
                        <a:ext cx="6124575" cy="412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48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ТУТ ДОЛЖНА БЫТЬ СХЕМА ПРОЕКТА(ИЗ ГЛАВНОГО МЕНЮ В МЕНЮ ИГРЫ В ИГРУ И ТД)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67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3 мини-игры работают.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качестве развития проекта можно объединить персонажей общим сюжетом.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315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109</Words>
  <Application>Microsoft Office PowerPoint</Application>
  <PresentationFormat>Произвольный</PresentationFormat>
  <Paragraphs>16</Paragraphs>
  <Slides>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Интеграл</vt:lpstr>
      <vt:lpstr>Изображение Paintbrush</vt:lpstr>
      <vt:lpstr>Название проекта</vt:lpstr>
      <vt:lpstr>ВВедение</vt:lpstr>
      <vt:lpstr>Реализация</vt:lpstr>
      <vt:lpstr>Игра № 1 «Black Forrest»</vt:lpstr>
      <vt:lpstr>Игра № 2 «mario: multiworld»</vt:lpstr>
      <vt:lpstr>Игра № 3 «snowman»</vt:lpstr>
      <vt:lpstr>Заключение</vt:lpstr>
      <vt:lpstr>Развитие проекта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Mary</cp:lastModifiedBy>
  <cp:revision>5</cp:revision>
  <dcterms:created xsi:type="dcterms:W3CDTF">2022-01-17T16:58:29Z</dcterms:created>
  <dcterms:modified xsi:type="dcterms:W3CDTF">2022-01-17T17:11:45Z</dcterms:modified>
</cp:coreProperties>
</file>