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5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REMARQUES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72342"/>
          </a:xfrm>
        </p:spPr>
        <p:txBody>
          <a:bodyPr/>
          <a:lstStyle/>
          <a:p>
            <a:pPr fontAlgn="base"/>
            <a:r>
              <a:rPr lang="ru-RU" dirty="0" smtClean="0"/>
              <a:t>Мы вдохновились </a:t>
            </a:r>
            <a:r>
              <a:rPr lang="ru-RU" dirty="0" err="1" smtClean="0"/>
              <a:t>соц</a:t>
            </a:r>
            <a:r>
              <a:rPr lang="ru-RU" dirty="0" smtClean="0"/>
              <a:t> сетями и решили создать мини </a:t>
            </a:r>
            <a:r>
              <a:rPr lang="ru-RU" smtClean="0"/>
              <a:t>ленту публикаций </a:t>
            </a:r>
            <a:r>
              <a:rPr lang="ru-RU" dirty="0" smtClean="0"/>
              <a:t>от пользователей.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12" y="4635904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324" y="3545307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 может авторизоваться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34392" y="4900281"/>
            <a:ext cx="209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Выкладывать личные/публичные записи от своего имени</a:t>
            </a:r>
            <a:endParaRPr lang="ru-RU" dirty="0"/>
          </a:p>
        </p:txBody>
      </p:sp>
      <p:cxnSp>
        <p:nvCxnSpPr>
          <p:cNvPr id="8" name="Соединительная линия уступом 7"/>
          <p:cNvCxnSpPr>
            <a:stCxn id="4" idx="2"/>
            <a:endCxn id="6" idx="1"/>
          </p:cNvCxnSpPr>
          <p:nvPr/>
        </p:nvCxnSpPr>
        <p:spPr>
          <a:xfrm rot="16200000" flipH="1">
            <a:off x="1783303" y="4349357"/>
            <a:ext cx="1308808" cy="9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8211" y="3571346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Редактировать и удалять свои записи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6" idx="3"/>
            <a:endCxn id="12" idx="1"/>
          </p:cNvCxnSpPr>
          <p:nvPr/>
        </p:nvCxnSpPr>
        <p:spPr>
          <a:xfrm flipV="1">
            <a:off x="5029199" y="3894512"/>
            <a:ext cx="399012" cy="1605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3705" y="5078558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Просматривать публичные записи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2" idx="3"/>
            <a:endCxn id="16" idx="1"/>
          </p:cNvCxnSpPr>
          <p:nvPr/>
        </p:nvCxnSpPr>
        <p:spPr>
          <a:xfrm>
            <a:off x="7664335" y="3894512"/>
            <a:ext cx="479370" cy="150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main.py  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8888" y="2624342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по названию города может увидеть его спутниковый снимок или карту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96938" y="4364182"/>
            <a:ext cx="2851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может узнать больше информации о стране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1"/>
          </p:cNvCxnSpPr>
          <p:nvPr/>
        </p:nvCxnSpPr>
        <p:spPr>
          <a:xfrm>
            <a:off x="3466408" y="3224507"/>
            <a:ext cx="1130530" cy="160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3303" y="2901341"/>
            <a:ext cx="295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 с формой обратной связи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1"/>
            <a:endCxn id="7" idx="3"/>
          </p:cNvCxnSpPr>
          <p:nvPr/>
        </p:nvCxnSpPr>
        <p:spPr>
          <a:xfrm flipH="1">
            <a:off x="7448204" y="3224507"/>
            <a:ext cx="1305099" cy="1601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6076603"/>
            <a:ext cx="9720071" cy="448887"/>
          </a:xfrm>
        </p:spPr>
        <p:txBody>
          <a:bodyPr/>
          <a:lstStyle/>
          <a:p>
            <a:r>
              <a:rPr lang="ru-RU" dirty="0" smtClean="0"/>
              <a:t>Дизайн выполнен в </a:t>
            </a:r>
            <a:r>
              <a:rPr lang="ru-RU" dirty="0" err="1" smtClean="0"/>
              <a:t>минималистичном</a:t>
            </a:r>
            <a:r>
              <a:rPr lang="ru-RU" dirty="0" smtClean="0"/>
              <a:t> стиле с использованием </a:t>
            </a:r>
            <a:r>
              <a:rPr lang="en-US" dirty="0" smtClean="0"/>
              <a:t>bootstrap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7" y="1810512"/>
            <a:ext cx="8828571" cy="4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Улучшение дизайна сайта</a:t>
            </a:r>
          </a:p>
          <a:p>
            <a:r>
              <a:rPr lang="ru-RU" dirty="0" smtClean="0"/>
              <a:t>- Обмен личными сообщениями между пользователями</a:t>
            </a:r>
          </a:p>
          <a:p>
            <a:r>
              <a:rPr lang="ru-RU" dirty="0" smtClean="0"/>
              <a:t>- Добавление комментариев к записям</a:t>
            </a:r>
          </a:p>
          <a:p>
            <a:r>
              <a:rPr lang="ru-RU" dirty="0" smtClean="0"/>
              <a:t>- Поиск знакомых</a:t>
            </a:r>
          </a:p>
          <a:p>
            <a:r>
              <a:rPr lang="ru-RU" dirty="0" smtClean="0"/>
              <a:t>- Взаимосвязь аккаунтов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104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Интеграл</vt:lpstr>
      <vt:lpstr>REMARQUES</vt:lpstr>
      <vt:lpstr>ВВедение</vt:lpstr>
      <vt:lpstr>Реализация</vt:lpstr>
      <vt:lpstr>Оригинальность</vt:lpstr>
      <vt:lpstr>Дизайн</vt:lpstr>
      <vt:lpstr>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chudinova</cp:lastModifiedBy>
  <cp:revision>15</cp:revision>
  <dcterms:created xsi:type="dcterms:W3CDTF">2022-01-17T16:58:29Z</dcterms:created>
  <dcterms:modified xsi:type="dcterms:W3CDTF">2022-04-15T13:11:38Z</dcterms:modified>
</cp:coreProperties>
</file>