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99" d="100"/>
          <a:sy n="99" d="100"/>
        </p:scale>
        <p:origin x="-120" y="-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6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9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9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1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2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5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3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7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5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7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REMARQUES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Чудинова</a:t>
            </a:r>
            <a:r>
              <a:rPr lang="ru-RU" dirty="0"/>
              <a:t> М.А</a:t>
            </a:r>
          </a:p>
          <a:p>
            <a:r>
              <a:rPr lang="ru-RU" dirty="0"/>
              <a:t>Пичугин А.Е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1072342"/>
          </a:xfrm>
        </p:spPr>
        <p:txBody>
          <a:bodyPr/>
          <a:lstStyle/>
          <a:p>
            <a:pPr fontAlgn="base"/>
            <a:r>
              <a:rPr lang="ru-RU" dirty="0" smtClean="0"/>
              <a:t>Мы вдохновились </a:t>
            </a:r>
            <a:r>
              <a:rPr lang="ru-RU" dirty="0" err="1" smtClean="0"/>
              <a:t>соц</a:t>
            </a:r>
            <a:r>
              <a:rPr lang="ru-RU" dirty="0" smtClean="0"/>
              <a:t> сетями и решили создать мини </a:t>
            </a:r>
            <a:r>
              <a:rPr lang="ru-RU" smtClean="0"/>
              <a:t>ленту публикаций </a:t>
            </a:r>
            <a:r>
              <a:rPr lang="ru-RU" dirty="0" smtClean="0"/>
              <a:t>от пользователей.</a:t>
            </a:r>
          </a:p>
          <a:p>
            <a:pPr fontAlgn="base"/>
            <a:endParaRPr lang="ru-RU" dirty="0"/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8" b="95025" l="9744" r="89744">
                        <a14:foregroundMark x1="34872" y1="16418" x2="54872" y2="7960"/>
                        <a14:foregroundMark x1="51282" y1="76617" x2="53846" y2="86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512" y="4635904"/>
            <a:ext cx="18573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324" y="3545307"/>
            <a:ext cx="306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Пользователь может авторизоваться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34392" y="4900281"/>
            <a:ext cx="2094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Выкладывать личные/публичные записи от своего имени</a:t>
            </a:r>
            <a:endParaRPr lang="ru-RU" dirty="0"/>
          </a:p>
        </p:txBody>
      </p:sp>
      <p:cxnSp>
        <p:nvCxnSpPr>
          <p:cNvPr id="8" name="Соединительная линия уступом 7"/>
          <p:cNvCxnSpPr>
            <a:stCxn id="4" idx="2"/>
            <a:endCxn id="6" idx="1"/>
          </p:cNvCxnSpPr>
          <p:nvPr/>
        </p:nvCxnSpPr>
        <p:spPr>
          <a:xfrm rot="16200000" flipH="1">
            <a:off x="1783303" y="4349357"/>
            <a:ext cx="1308808" cy="9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8211" y="3571346"/>
            <a:ext cx="223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Редактировать и удалять свои записи</a:t>
            </a:r>
            <a:endParaRPr lang="ru-RU" dirty="0"/>
          </a:p>
        </p:txBody>
      </p:sp>
      <p:cxnSp>
        <p:nvCxnSpPr>
          <p:cNvPr id="14" name="Соединительная линия уступом 13"/>
          <p:cNvCxnSpPr>
            <a:stCxn id="6" idx="3"/>
            <a:endCxn id="12" idx="1"/>
          </p:cNvCxnSpPr>
          <p:nvPr/>
        </p:nvCxnSpPr>
        <p:spPr>
          <a:xfrm flipV="1">
            <a:off x="5029199" y="3894512"/>
            <a:ext cx="399012" cy="1605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43705" y="5078558"/>
            <a:ext cx="223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Просматривать публичные записи</a:t>
            </a:r>
            <a:endParaRPr lang="ru-RU" dirty="0"/>
          </a:p>
        </p:txBody>
      </p:sp>
      <p:cxnSp>
        <p:nvCxnSpPr>
          <p:cNvPr id="18" name="Соединительная линия уступом 17"/>
          <p:cNvCxnSpPr>
            <a:stCxn id="12" idx="3"/>
            <a:endCxn id="16" idx="1"/>
          </p:cNvCxnSpPr>
          <p:nvPr/>
        </p:nvCxnSpPr>
        <p:spPr>
          <a:xfrm>
            <a:off x="7664335" y="3894512"/>
            <a:ext cx="479370" cy="1507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Файлы проекта: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main.py  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8"/>
          <a:stretch/>
        </p:blipFill>
        <p:spPr bwMode="auto">
          <a:xfrm>
            <a:off x="5374858" y="4401302"/>
            <a:ext cx="6461007" cy="2295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3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361" y="381986"/>
            <a:ext cx="2218135" cy="3622123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r>
              <a:rPr lang="ru-RU" dirty="0" smtClean="0"/>
              <a:t> </a:t>
            </a:r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19546" y="3424512"/>
            <a:ext cx="1499128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smtClean="0"/>
              <a:t>posts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2"/>
            <a:endCxn id="2051" idx="0"/>
          </p:cNvCxnSpPr>
          <p:nvPr/>
        </p:nvCxnSpPr>
        <p:spPr>
          <a:xfrm>
            <a:off x="1569110" y="3793844"/>
            <a:ext cx="2073242" cy="83380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33" y="4627646"/>
            <a:ext cx="6573838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76" y="3166265"/>
            <a:ext cx="2647950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03162" y="3424512"/>
            <a:ext cx="1487908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smtClean="0"/>
              <a:t>users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7" idx="0"/>
            <a:endCxn id="2053" idx="2"/>
          </p:cNvCxnSpPr>
          <p:nvPr/>
        </p:nvCxnSpPr>
        <p:spPr>
          <a:xfrm flipH="1" flipV="1">
            <a:off x="8490783" y="2499178"/>
            <a:ext cx="1156333" cy="92533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233" y="1708603"/>
            <a:ext cx="6515100" cy="79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Оригинальность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8888" y="2624342"/>
            <a:ext cx="301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Раздел, где пользователь по названию города может увидеть его спутниковый снимок или карту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96938" y="4364182"/>
            <a:ext cx="2851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Раздел, где пользователь может узнать больше информации о стране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5" idx="3"/>
            <a:endCxn id="7" idx="1"/>
          </p:cNvCxnSpPr>
          <p:nvPr/>
        </p:nvCxnSpPr>
        <p:spPr>
          <a:xfrm>
            <a:off x="3466408" y="3224507"/>
            <a:ext cx="1130530" cy="1601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3303" y="2901341"/>
            <a:ext cx="295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Раздел с формой обратной связи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2" idx="1"/>
            <a:endCxn id="7" idx="3"/>
          </p:cNvCxnSpPr>
          <p:nvPr/>
        </p:nvCxnSpPr>
        <p:spPr>
          <a:xfrm flipH="1">
            <a:off x="7448204" y="3224507"/>
            <a:ext cx="1305099" cy="1601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9" y="6076603"/>
            <a:ext cx="9720071" cy="448887"/>
          </a:xfrm>
        </p:spPr>
        <p:txBody>
          <a:bodyPr/>
          <a:lstStyle/>
          <a:p>
            <a:r>
              <a:rPr lang="ru-RU" dirty="0" smtClean="0"/>
              <a:t>Дизайн выполнен в </a:t>
            </a:r>
            <a:r>
              <a:rPr lang="ru-RU" dirty="0" err="1" smtClean="0"/>
              <a:t>минималистичном</a:t>
            </a:r>
            <a:r>
              <a:rPr lang="ru-RU" dirty="0" smtClean="0"/>
              <a:t> стиле с использованием </a:t>
            </a:r>
            <a:r>
              <a:rPr lang="en-US" dirty="0" smtClean="0"/>
              <a:t>bootstrap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77" y="1810512"/>
            <a:ext cx="8828571" cy="42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20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Remarques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809" y="165907"/>
            <a:ext cx="4847657" cy="2081324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30" y="2247231"/>
            <a:ext cx="4034754" cy="3685123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726" y="2586957"/>
            <a:ext cx="4282189" cy="4125715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9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- Улучшение дизайна сайта</a:t>
            </a:r>
          </a:p>
          <a:p>
            <a:r>
              <a:rPr lang="ru-RU" dirty="0" smtClean="0"/>
              <a:t>- Обмен личными сообщениями между пользователями</a:t>
            </a:r>
          </a:p>
          <a:p>
            <a:r>
              <a:rPr lang="ru-RU" dirty="0" smtClean="0"/>
              <a:t>- Добавление комментариев к записям</a:t>
            </a:r>
          </a:p>
          <a:p>
            <a:r>
              <a:rPr lang="ru-RU" dirty="0" smtClean="0"/>
              <a:t>- Поиск знакомых</a:t>
            </a:r>
          </a:p>
          <a:p>
            <a:r>
              <a:rPr lang="ru-RU" dirty="0" smtClean="0"/>
              <a:t>- Взаимосвязь аккаунтов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1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159</TotalTime>
  <Words>111</Words>
  <Application>Microsoft Office PowerPoint</Application>
  <PresentationFormat>Произвольный</PresentationFormat>
  <Paragraphs>29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Интеграл</vt:lpstr>
      <vt:lpstr>REMARQUES</vt:lpstr>
      <vt:lpstr>ВВедение</vt:lpstr>
      <vt:lpstr>Реализация</vt:lpstr>
      <vt:lpstr>ORM Model</vt:lpstr>
      <vt:lpstr>Оригинальность</vt:lpstr>
      <vt:lpstr>Дизайн</vt:lpstr>
      <vt:lpstr>Remarques</vt:lpstr>
      <vt:lpstr>Улучшения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Mary</cp:lastModifiedBy>
  <cp:revision>20</cp:revision>
  <dcterms:created xsi:type="dcterms:W3CDTF">2022-01-17T16:58:29Z</dcterms:created>
  <dcterms:modified xsi:type="dcterms:W3CDTF">2022-04-19T10:06:16Z</dcterms:modified>
</cp:coreProperties>
</file>