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9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5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7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5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7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REMARQUES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1072342"/>
          </a:xfrm>
        </p:spPr>
        <p:txBody>
          <a:bodyPr/>
          <a:lstStyle/>
          <a:p>
            <a:pPr fontAlgn="base"/>
            <a:r>
              <a:rPr lang="ru-RU" dirty="0" smtClean="0"/>
              <a:t>Мы вдохновились </a:t>
            </a:r>
            <a:r>
              <a:rPr lang="ru-RU" dirty="0" smtClean="0"/>
              <a:t>решили </a:t>
            </a:r>
            <a:r>
              <a:rPr lang="ru-RU" dirty="0" smtClean="0"/>
              <a:t>создать мини ленту публикаций от пользователей.</a:t>
            </a:r>
          </a:p>
          <a:p>
            <a:pPr fontAlgn="base"/>
            <a:endParaRPr lang="ru-RU" dirty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12" y="4635904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324" y="3545307"/>
            <a:ext cx="306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 может авторизоваться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34392" y="4900281"/>
            <a:ext cx="2094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Выкладывать личные/публичные записи от своего имени</a:t>
            </a:r>
            <a:endParaRPr lang="ru-RU" dirty="0"/>
          </a:p>
        </p:txBody>
      </p:sp>
      <p:cxnSp>
        <p:nvCxnSpPr>
          <p:cNvPr id="8" name="Соединительная линия уступом 7"/>
          <p:cNvCxnSpPr>
            <a:stCxn id="4" idx="2"/>
            <a:endCxn id="6" idx="1"/>
          </p:cNvCxnSpPr>
          <p:nvPr/>
        </p:nvCxnSpPr>
        <p:spPr>
          <a:xfrm rot="16200000" flipH="1">
            <a:off x="1783303" y="4349357"/>
            <a:ext cx="1308808" cy="9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8211" y="3571346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Редактировать и удалять свои записи</a:t>
            </a:r>
            <a:endParaRPr lang="ru-RU" dirty="0"/>
          </a:p>
        </p:txBody>
      </p:sp>
      <p:cxnSp>
        <p:nvCxnSpPr>
          <p:cNvPr id="14" name="Соединительная линия уступом 13"/>
          <p:cNvCxnSpPr>
            <a:stCxn id="6" idx="3"/>
            <a:endCxn id="12" idx="1"/>
          </p:cNvCxnSpPr>
          <p:nvPr/>
        </p:nvCxnSpPr>
        <p:spPr>
          <a:xfrm flipV="1">
            <a:off x="5029199" y="3894512"/>
            <a:ext cx="399012" cy="1605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3705" y="5078558"/>
            <a:ext cx="22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Просматривать публичные записи</a:t>
            </a:r>
            <a:endParaRPr lang="ru-RU" dirty="0"/>
          </a:p>
        </p:txBody>
      </p:sp>
      <p:cxnSp>
        <p:nvCxnSpPr>
          <p:cNvPr id="18" name="Соединительная линия уступом 17"/>
          <p:cNvCxnSpPr>
            <a:stCxn id="12" idx="3"/>
            <a:endCxn id="16" idx="1"/>
          </p:cNvCxnSpPr>
          <p:nvPr/>
        </p:nvCxnSpPr>
        <p:spPr>
          <a:xfrm>
            <a:off x="7664335" y="3894512"/>
            <a:ext cx="479370" cy="1507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/>
          <a:stretch/>
        </p:blipFill>
        <p:spPr bwMode="auto">
          <a:xfrm>
            <a:off x="5374858" y="4401302"/>
            <a:ext cx="6461007" cy="229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64" y="2084832"/>
            <a:ext cx="2218135" cy="362212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r>
              <a:rPr lang="ru-RU" dirty="0" smtClean="0"/>
              <a:t>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19546" y="3424512"/>
            <a:ext cx="149912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posts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2"/>
            <a:endCxn id="2051" idx="0"/>
          </p:cNvCxnSpPr>
          <p:nvPr/>
        </p:nvCxnSpPr>
        <p:spPr>
          <a:xfrm>
            <a:off x="1569110" y="3793844"/>
            <a:ext cx="2073242" cy="8338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3" y="4627646"/>
            <a:ext cx="6573838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76" y="3166265"/>
            <a:ext cx="2647950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03162" y="3424512"/>
            <a:ext cx="1487908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smtClean="0"/>
              <a:t>users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7" idx="0"/>
            <a:endCxn id="2053" idx="2"/>
          </p:cNvCxnSpPr>
          <p:nvPr/>
        </p:nvCxnSpPr>
        <p:spPr>
          <a:xfrm flipH="1" flipV="1">
            <a:off x="8490783" y="2499178"/>
            <a:ext cx="1156333" cy="9253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233" y="1708603"/>
            <a:ext cx="6515100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4445" y="2084832"/>
            <a:ext cx="2934392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по названию города может увидеть его спутниковый снимок или карту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31674" y="2714933"/>
            <a:ext cx="2851266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Раздел, где пользователь может узнать </a:t>
            </a:r>
            <a:r>
              <a:rPr lang="ru-RU" dirty="0" smtClean="0"/>
              <a:t>информацию </a:t>
            </a:r>
            <a:r>
              <a:rPr lang="ru-RU" dirty="0" smtClean="0"/>
              <a:t>о стране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  <a:endCxn id="7" idx="1"/>
          </p:cNvCxnSpPr>
          <p:nvPr/>
        </p:nvCxnSpPr>
        <p:spPr>
          <a:xfrm>
            <a:off x="3158837" y="2684997"/>
            <a:ext cx="872837" cy="49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88708" y="999920"/>
            <a:ext cx="2955175" cy="92333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Раздел с </a:t>
            </a:r>
            <a:r>
              <a:rPr lang="ru-RU" dirty="0" smtClean="0"/>
              <a:t>галерей новостей с возможностью добавления картинок 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1"/>
            <a:endCxn id="7" idx="3"/>
          </p:cNvCxnSpPr>
          <p:nvPr/>
        </p:nvCxnSpPr>
        <p:spPr>
          <a:xfrm flipH="1">
            <a:off x="6882940" y="1461585"/>
            <a:ext cx="1705768" cy="1715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90" y="2799619"/>
            <a:ext cx="2766060" cy="315996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56" y="3720678"/>
            <a:ext cx="3622092" cy="2926559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5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6076603"/>
            <a:ext cx="9720071" cy="448887"/>
          </a:xfrm>
        </p:spPr>
        <p:txBody>
          <a:bodyPr/>
          <a:lstStyle/>
          <a:p>
            <a:r>
              <a:rPr lang="ru-RU" dirty="0" smtClean="0"/>
              <a:t>Дизайн выполнен в </a:t>
            </a:r>
            <a:r>
              <a:rPr lang="ru-RU" dirty="0" err="1" smtClean="0"/>
              <a:t>минималистичном</a:t>
            </a:r>
            <a:r>
              <a:rPr lang="ru-RU" dirty="0" smtClean="0"/>
              <a:t> стиле с использованием </a:t>
            </a:r>
            <a:r>
              <a:rPr lang="en-US" dirty="0" smtClean="0"/>
              <a:t>bootstrap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7" y="1810512"/>
            <a:ext cx="8828571" cy="42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20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Remarques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65" y="163286"/>
            <a:ext cx="4847657" cy="208132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7" y="2222293"/>
            <a:ext cx="4034754" cy="368512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08" y="3119283"/>
            <a:ext cx="4618798" cy="345229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44" y="2404388"/>
            <a:ext cx="2739217" cy="356915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9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Улучшение дизайна сайта</a:t>
            </a:r>
          </a:p>
          <a:p>
            <a:r>
              <a:rPr lang="ru-RU" dirty="0" smtClean="0"/>
              <a:t>- Обмен личными сообщениями между пользователями</a:t>
            </a:r>
          </a:p>
          <a:p>
            <a:r>
              <a:rPr lang="ru-RU" dirty="0" smtClean="0"/>
              <a:t>- Добавление комментариев к записям</a:t>
            </a:r>
          </a:p>
          <a:p>
            <a:r>
              <a:rPr lang="ru-RU" dirty="0" smtClean="0"/>
              <a:t>- Поиск знакомых</a:t>
            </a:r>
          </a:p>
          <a:p>
            <a:r>
              <a:rPr lang="ru-RU" dirty="0" smtClean="0"/>
              <a:t>- Взаимосвязь аккаунтов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179</TotalTime>
  <Words>105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Интеграл</vt:lpstr>
      <vt:lpstr>REMARQUES</vt:lpstr>
      <vt:lpstr>ВВедение</vt:lpstr>
      <vt:lpstr>Реализация</vt:lpstr>
      <vt:lpstr>ORM Model</vt:lpstr>
      <vt:lpstr>Оригинальность</vt:lpstr>
      <vt:lpstr>Дизайн</vt:lpstr>
      <vt:lpstr>Remarques</vt:lpstr>
      <vt:lpstr>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chudinova</cp:lastModifiedBy>
  <cp:revision>27</cp:revision>
  <dcterms:created xsi:type="dcterms:W3CDTF">2022-01-17T16:58:29Z</dcterms:created>
  <dcterms:modified xsi:type="dcterms:W3CDTF">2022-04-22T11:19:47Z</dcterms:modified>
</cp:coreProperties>
</file>