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,,,,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Сегодня </a:t>
            </a:r>
            <a:r>
              <a:rPr lang="en-US" dirty="0" smtClean="0"/>
              <a:t>  </a:t>
            </a:r>
            <a:endParaRPr lang="ru-RU" dirty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59" y="4261835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Файлы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14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Интеграл</vt:lpstr>
      <vt:lpstr>,,,,</vt:lpstr>
      <vt:lpstr>ВВедение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chudinova</cp:lastModifiedBy>
  <cp:revision>11</cp:revision>
  <dcterms:created xsi:type="dcterms:W3CDTF">2022-01-17T16:58:29Z</dcterms:created>
  <dcterms:modified xsi:type="dcterms:W3CDTF">2022-04-12T11:15:42Z</dcterms:modified>
</cp:coreProperties>
</file>