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7" r:id="rId4"/>
    <p:sldId id="270" r:id="rId5"/>
    <p:sldId id="272" r:id="rId6"/>
    <p:sldId id="273" r:id="rId7"/>
    <p:sldId id="278" r:id="rId8"/>
    <p:sldId id="280" r:id="rId9"/>
    <p:sldId id="279" r:id="rId10"/>
    <p:sldId id="283" r:id="rId11"/>
    <p:sldId id="284" r:id="rId12"/>
    <p:sldId id="274" r:id="rId13"/>
    <p:sldId id="277" r:id="rId14"/>
    <p:sldId id="275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7" autoAdjust="0"/>
    <p:restoredTop sz="92460" autoAdjust="0"/>
  </p:normalViewPr>
  <p:slideViewPr>
    <p:cSldViewPr snapToGrid="0">
      <p:cViewPr varScale="1">
        <p:scale>
          <a:sx n="85" d="100"/>
          <a:sy n="85" d="100"/>
        </p:scale>
        <p:origin x="105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2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6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0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89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1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3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8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1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4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26993"/>
            <a:ext cx="6390042" cy="5310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9527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3E0A0-D8D4-451B-947C-989EA85473D2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9774" y="6356351"/>
            <a:ext cx="1613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Ngô Thanh Tùng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1755" y="6356351"/>
            <a:ext cx="1333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52" y="6326993"/>
            <a:ext cx="1238480" cy="532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33" y="6329625"/>
            <a:ext cx="1364870" cy="53004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" y="1"/>
            <a:ext cx="9144000" cy="2366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6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33061"/>
            <a:ext cx="9346095" cy="1364974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SHOP ĐIỆN THOẠI, LAPTOP, TABLET 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aptech-danang.edu.vn/Content/ace/images/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966"/>
            <a:ext cx="9144000" cy="102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Ribbon 3"/>
          <p:cNvSpPr/>
          <p:nvPr/>
        </p:nvSpPr>
        <p:spPr>
          <a:xfrm>
            <a:off x="2378765" y="2796209"/>
            <a:ext cx="4386469" cy="503583"/>
          </a:xfrm>
          <a:prstGeom prst="ribb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5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78766" y="3558206"/>
            <a:ext cx="4591878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78765" y="4433870"/>
            <a:ext cx="4591879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43681" y="3612234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43681" y="4464449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7994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9" grpId="0" animBg="1"/>
      <p:bldP spid="8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146521" y="5784113"/>
            <a:ext cx="2743200" cy="349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sz="13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6" y="451556"/>
            <a:ext cx="8353777" cy="517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660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158324" y="5805664"/>
            <a:ext cx="2743200" cy="349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3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462844"/>
            <a:ext cx="8308622" cy="523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27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97631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ƯU ĐIỂM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393895" y="972588"/>
            <a:ext cx="2014331" cy="4896437"/>
          </a:xfrm>
          <a:prstGeom prst="upArrow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Ể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400" b="1" dirty="0">
              <a:ln w="10541" cmpd="sng">
                <a:solidFill>
                  <a:schemeClr val="tx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51"/>
          <p:cNvSpPr>
            <a:spLocks noChangeArrowheads="1"/>
          </p:cNvSpPr>
          <p:nvPr/>
        </p:nvSpPr>
        <p:spPr bwMode="gray">
          <a:xfrm>
            <a:off x="2602258" y="1374105"/>
            <a:ext cx="337008" cy="3124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7876" y="1302832"/>
            <a:ext cx="6036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07876" y="2400104"/>
            <a:ext cx="6036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04866" y="3430869"/>
            <a:ext cx="60391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51"/>
          <p:cNvSpPr>
            <a:spLocks noChangeArrowheads="1"/>
          </p:cNvSpPr>
          <p:nvPr/>
        </p:nvSpPr>
        <p:spPr bwMode="gray">
          <a:xfrm>
            <a:off x="2602258" y="2420616"/>
            <a:ext cx="337008" cy="3124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51"/>
          <p:cNvSpPr>
            <a:spLocks noChangeArrowheads="1"/>
          </p:cNvSpPr>
          <p:nvPr/>
        </p:nvSpPr>
        <p:spPr bwMode="gray">
          <a:xfrm>
            <a:off x="2599413" y="3503239"/>
            <a:ext cx="337008" cy="3124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0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4" grpId="0" animBg="1"/>
      <p:bldP spid="5" grpId="0"/>
      <p:bldP spid="10" grpId="0"/>
      <p:bldP spid="11" grpId="0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218167" y="899996"/>
            <a:ext cx="2061009" cy="5337031"/>
          </a:xfrm>
          <a:prstGeom prst="downArrow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ctr"/>
            <a:r>
              <a:rPr lang="en-US" sz="24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r>
              <a:rPr lang="en-US" sz="24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</a:p>
          <a:p>
            <a:pPr algn="ctr"/>
            <a:r>
              <a:rPr lang="en-US" sz="24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Ợ</a:t>
            </a:r>
          </a:p>
          <a:p>
            <a:pPr algn="ctr"/>
            <a:r>
              <a:rPr lang="en-US" sz="24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endParaRPr lang="en-US" sz="2400" b="1" dirty="0">
              <a:ln w="11430">
                <a:solidFill>
                  <a:schemeClr val="accent2">
                    <a:lumMod val="75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</a:p>
          <a:p>
            <a:pPr algn="ctr"/>
            <a:r>
              <a:rPr lang="en-US" sz="24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ctr"/>
            <a:r>
              <a:rPr lang="en-US" sz="24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Ể</a:t>
            </a:r>
          </a:p>
          <a:p>
            <a:pPr algn="ctr"/>
            <a:r>
              <a:rPr lang="en-US" sz="2400" b="1" dirty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400" b="1" dirty="0" smtClean="0">
              <a:ln w="11430">
                <a:solidFill>
                  <a:schemeClr val="accent2">
                    <a:lumMod val="75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566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NHƯỢC ĐIỂM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2"/>
          <p:cNvSpPr>
            <a:spLocks noChangeArrowheads="1"/>
          </p:cNvSpPr>
          <p:nvPr/>
        </p:nvSpPr>
        <p:spPr bwMode="gray">
          <a:xfrm>
            <a:off x="2394216" y="1646001"/>
            <a:ext cx="384070" cy="31487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4740" y="1562989"/>
            <a:ext cx="61756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website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52"/>
          <p:cNvSpPr>
            <a:spLocks noChangeArrowheads="1"/>
          </p:cNvSpPr>
          <p:nvPr/>
        </p:nvSpPr>
        <p:spPr bwMode="gray">
          <a:xfrm>
            <a:off x="2403944" y="3621521"/>
            <a:ext cx="384070" cy="31487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54740" y="3556733"/>
            <a:ext cx="61892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40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00193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 HƯỚNG PHÁT TRIỂN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727" y="1290073"/>
            <a:ext cx="80506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nhộn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nhịp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laptop, tablet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29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34" y="1492526"/>
            <a:ext cx="6225209" cy="427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4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13939" y="1123015"/>
            <a:ext cx="8542578" cy="4323534"/>
            <a:chOff x="113939" y="1123015"/>
            <a:chExt cx="8542578" cy="4323534"/>
          </a:xfrm>
        </p:grpSpPr>
        <p:sp>
          <p:nvSpPr>
            <p:cNvPr id="65" name="AutoShape 47"/>
            <p:cNvSpPr>
              <a:spLocks noChangeArrowheads="1"/>
            </p:cNvSpPr>
            <p:nvPr/>
          </p:nvSpPr>
          <p:spPr bwMode="gray">
            <a:xfrm>
              <a:off x="2632237" y="4830561"/>
              <a:ext cx="4342495" cy="6159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13939" y="1123015"/>
              <a:ext cx="8542578" cy="4170031"/>
              <a:chOff x="148026" y="1248585"/>
              <a:chExt cx="8208806" cy="4170031"/>
            </a:xfrm>
          </p:grpSpPr>
          <p:sp>
            <p:nvSpPr>
              <p:cNvPr id="31" name="AutoShape 54"/>
              <p:cNvSpPr>
                <a:spLocks noChangeArrowheads="1"/>
              </p:cNvSpPr>
              <p:nvPr/>
            </p:nvSpPr>
            <p:spPr bwMode="gray">
              <a:xfrm>
                <a:off x="2614846" y="4202425"/>
                <a:ext cx="4938778" cy="6512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8F8"/>
                  </a:gs>
                  <a:gs pos="100000">
                    <a:srgbClr val="F8F8F8">
                      <a:gamma/>
                      <a:shade val="76471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C0C0C0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292929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48026" y="1248585"/>
                <a:ext cx="8208806" cy="4170031"/>
                <a:chOff x="186790" y="1700932"/>
                <a:chExt cx="6678172" cy="3770050"/>
              </a:xfrm>
            </p:grpSpPr>
            <p:sp>
              <p:nvSpPr>
                <p:cNvPr id="8" name="AutoShape 45"/>
                <p:cNvSpPr>
                  <a:spLocks noChangeArrowheads="1"/>
                </p:cNvSpPr>
                <p:nvPr/>
              </p:nvSpPr>
              <p:spPr bwMode="gray">
                <a:xfrm>
                  <a:off x="1933328" y="1700932"/>
                  <a:ext cx="3343461" cy="48896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8F8F8"/>
                    </a:gs>
                    <a:gs pos="100000">
                      <a:srgbClr val="F8F8F8">
                        <a:gamma/>
                        <a:shade val="76471"/>
                        <a:invGamma/>
                      </a:srgbClr>
                    </a:gs>
                  </a:gsLst>
                  <a:lin ang="5400000" scaled="1"/>
                </a:gradFill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292929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" name="Rectangle 46"/>
                <p:cNvSpPr>
                  <a:spLocks noChangeArrowheads="1"/>
                </p:cNvSpPr>
                <p:nvPr/>
              </p:nvSpPr>
              <p:spPr bwMode="auto">
                <a:xfrm>
                  <a:off x="3117801" y="1736720"/>
                  <a:ext cx="2697746" cy="417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US" sz="2400" dirty="0" smtClean="0"/>
                    <a:t> </a:t>
                  </a:r>
                  <a:r>
                    <a:rPr lang="en-US" sz="2400" b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Cơ</a:t>
                  </a:r>
                  <a:r>
                    <a:rPr 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400" b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sở</a:t>
                  </a:r>
                  <a:r>
                    <a:rPr 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400" b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thực</a:t>
                  </a:r>
                  <a:r>
                    <a:rPr 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400" b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tiễn</a:t>
                  </a: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</a:p>
              </p:txBody>
            </p:sp>
            <p:sp>
              <p:nvSpPr>
                <p:cNvPr id="10" name="AutoShape 47"/>
                <p:cNvSpPr>
                  <a:spLocks noChangeArrowheads="1"/>
                </p:cNvSpPr>
                <p:nvPr/>
              </p:nvSpPr>
              <p:spPr bwMode="gray">
                <a:xfrm>
                  <a:off x="2155472" y="2321263"/>
                  <a:ext cx="3732396" cy="5569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8F8F8"/>
                    </a:gs>
                    <a:gs pos="100000">
                      <a:srgbClr val="F8F8F8">
                        <a:gamma/>
                        <a:shade val="76471"/>
                        <a:invGamma/>
                      </a:srgbClr>
                    </a:gs>
                  </a:gsLst>
                  <a:lin ang="5400000" scaled="1"/>
                </a:gradFill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292929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" name="AutoShape 49"/>
                <p:cNvSpPr>
                  <a:spLocks noChangeArrowheads="1"/>
                </p:cNvSpPr>
                <p:nvPr/>
              </p:nvSpPr>
              <p:spPr bwMode="gray">
                <a:xfrm>
                  <a:off x="2160896" y="3004060"/>
                  <a:ext cx="4385532" cy="52108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8F8F8"/>
                    </a:gs>
                    <a:gs pos="100000">
                      <a:srgbClr val="F8F8F8">
                        <a:gamma/>
                        <a:shade val="76471"/>
                        <a:invGamma/>
                      </a:srgbClr>
                    </a:gs>
                  </a:gsLst>
                  <a:lin ang="5400000" scaled="1"/>
                </a:gradFill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292929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Oval 51"/>
                <p:cNvSpPr>
                  <a:spLocks noChangeArrowheads="1"/>
                </p:cNvSpPr>
                <p:nvPr/>
              </p:nvSpPr>
              <p:spPr bwMode="gray">
                <a:xfrm>
                  <a:off x="2657249" y="1804189"/>
                  <a:ext cx="300247" cy="28244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r>
                    <a:rPr lang="en-US" b="1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Oval 52"/>
                <p:cNvSpPr>
                  <a:spLocks noChangeArrowheads="1"/>
                </p:cNvSpPr>
                <p:nvPr/>
              </p:nvSpPr>
              <p:spPr bwMode="gray">
                <a:xfrm>
                  <a:off x="3164575" y="2422862"/>
                  <a:ext cx="300247" cy="28467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r>
                    <a:rPr lang="en-US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4" name="Oval 53"/>
                <p:cNvSpPr>
                  <a:spLocks noChangeArrowheads="1"/>
                </p:cNvSpPr>
                <p:nvPr/>
              </p:nvSpPr>
              <p:spPr bwMode="gray">
                <a:xfrm>
                  <a:off x="3370453" y="3148553"/>
                  <a:ext cx="300247" cy="28467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15" name="AutoShape 54"/>
                <p:cNvSpPr>
                  <a:spLocks noChangeArrowheads="1"/>
                </p:cNvSpPr>
                <p:nvPr/>
              </p:nvSpPr>
              <p:spPr bwMode="gray">
                <a:xfrm>
                  <a:off x="2770371" y="3677073"/>
                  <a:ext cx="3588590" cy="59418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8F8F8"/>
                    </a:gs>
                    <a:gs pos="100000">
                      <a:srgbClr val="F8F8F8">
                        <a:gamma/>
                        <a:shade val="76471"/>
                        <a:invGamma/>
                      </a:srgbClr>
                    </a:gs>
                  </a:gsLst>
                  <a:lin ang="5400000" scaled="1"/>
                </a:gradFill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292929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" name="Group 60"/>
                <p:cNvGrpSpPr>
                  <a:grpSpLocks/>
                </p:cNvGrpSpPr>
                <p:nvPr/>
              </p:nvGrpSpPr>
              <p:grpSpPr bwMode="auto">
                <a:xfrm>
                  <a:off x="186790" y="1981200"/>
                  <a:ext cx="3089810" cy="3489782"/>
                  <a:chOff x="192" y="1590"/>
                  <a:chExt cx="1684" cy="1683"/>
                </a:xfrm>
              </p:grpSpPr>
              <p:sp>
                <p:nvSpPr>
                  <p:cNvPr id="22" name="Oval 61"/>
                  <p:cNvSpPr>
                    <a:spLocks noChangeArrowheads="1"/>
                  </p:cNvSpPr>
                  <p:nvPr/>
                </p:nvSpPr>
                <p:spPr bwMode="gray">
                  <a:xfrm>
                    <a:off x="192" y="1590"/>
                    <a:ext cx="1684" cy="168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>
                          <a:gamma/>
                          <a:tint val="0"/>
                          <a:invGamma/>
                        </a:schemeClr>
                      </a:gs>
                      <a:gs pos="5000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2700000" scaled="1"/>
                  </a:gradFill>
                  <a:ln w="38100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" name="Oval 62"/>
                  <p:cNvSpPr>
                    <a:spLocks noChangeArrowheads="1"/>
                  </p:cNvSpPr>
                  <p:nvPr/>
                </p:nvSpPr>
                <p:spPr bwMode="gray">
                  <a:xfrm>
                    <a:off x="303" y="1740"/>
                    <a:ext cx="1461" cy="146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>
                          <a:gamma/>
                          <a:shade val="54118"/>
                          <a:invGamma/>
                        </a:schemeClr>
                      </a:gs>
                      <a:gs pos="50000">
                        <a:schemeClr val="hlink"/>
                      </a:gs>
                      <a:gs pos="100000">
                        <a:schemeClr val="hlink">
                          <a:gamma/>
                          <a:shade val="54118"/>
                          <a:invGamma/>
                        </a:schemeClr>
                      </a:gs>
                    </a:gsLst>
                    <a:lin ang="18900000" scaled="1"/>
                  </a:gradFill>
                  <a:ln w="38100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" name="Oval 63"/>
                  <p:cNvSpPr>
                    <a:spLocks noChangeArrowheads="1"/>
                  </p:cNvSpPr>
                  <p:nvPr/>
                </p:nvSpPr>
                <p:spPr bwMode="gray">
                  <a:xfrm>
                    <a:off x="288" y="1754"/>
                    <a:ext cx="1461" cy="14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>
                          <a:gamma/>
                          <a:shade val="63529"/>
                          <a:invGamma/>
                        </a:schemeClr>
                      </a:gs>
                      <a:gs pos="100000">
                        <a:schemeClr val="hlink">
                          <a:alpha val="0"/>
                        </a:schemeClr>
                      </a:gs>
                    </a:gsLst>
                    <a:lin ang="2700000" scaled="1"/>
                  </a:gradFill>
                  <a:ln w="38100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375" y="1814"/>
                    <a:ext cx="1317" cy="131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8100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" name="Oval 65"/>
                  <p:cNvSpPr>
                    <a:spLocks noChangeArrowheads="1"/>
                  </p:cNvSpPr>
                  <p:nvPr/>
                </p:nvSpPr>
                <p:spPr bwMode="gray">
                  <a:xfrm>
                    <a:off x="396" y="1835"/>
                    <a:ext cx="1276" cy="127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Oval 66"/>
                  <p:cNvSpPr>
                    <a:spLocks noChangeArrowheads="1"/>
                  </p:cNvSpPr>
                  <p:nvPr/>
                </p:nvSpPr>
                <p:spPr bwMode="gray">
                  <a:xfrm>
                    <a:off x="412" y="1842"/>
                    <a:ext cx="1246" cy="124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Oval 67"/>
                  <p:cNvSpPr>
                    <a:spLocks noChangeArrowheads="1"/>
                  </p:cNvSpPr>
                  <p:nvPr/>
                </p:nvSpPr>
                <p:spPr bwMode="gray">
                  <a:xfrm>
                    <a:off x="426" y="1854"/>
                    <a:ext cx="1184" cy="116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Oval 68"/>
                  <p:cNvSpPr>
                    <a:spLocks noChangeArrowheads="1"/>
                  </p:cNvSpPr>
                  <p:nvPr/>
                </p:nvSpPr>
                <p:spPr bwMode="gray">
                  <a:xfrm>
                    <a:off x="498" y="1908"/>
                    <a:ext cx="1053" cy="94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none" anchor="ctr"/>
                  <a:lstStyle/>
                  <a:p>
                    <a:endParaRPr lang="en-US" sz="2400">
                      <a:latin typeface="VNI-Fato" pitchFamily="2" charset="0"/>
                    </a:endParaRPr>
                  </a:p>
                </p:txBody>
              </p:sp>
              <p:sp>
                <p:nvSpPr>
                  <p:cNvPr id="30" name="Text Box 69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383" y="2160"/>
                    <a:ext cx="1297" cy="24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endParaRPr lang="en-US" sz="2500" i="1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688575" y="3333016"/>
                  <a:ext cx="2196511" cy="52868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200" b="1" dirty="0" smtClean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  <a:reflection blurRad="6350" stA="55000" endA="300" endPos="45500" dir="5400000" sy="-100000" algn="bl" rotWithShape="0"/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NỘI DUNG</a:t>
                  </a:r>
                  <a:endParaRPr lang="en-US" sz="32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6350" stA="55000" endA="300" endPos="45500" dir="5400000" sy="-100000" algn="bl" rotWithShape="0"/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Oval 56"/>
                <p:cNvSpPr>
                  <a:spLocks noChangeArrowheads="1"/>
                </p:cNvSpPr>
                <p:nvPr/>
              </p:nvSpPr>
              <p:spPr bwMode="gray">
                <a:xfrm>
                  <a:off x="3404781" y="3821763"/>
                  <a:ext cx="304799" cy="30479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r>
                    <a:rPr lang="en-US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19" name="Rectangle 46"/>
                <p:cNvSpPr>
                  <a:spLocks noChangeArrowheads="1"/>
                </p:cNvSpPr>
                <p:nvPr/>
              </p:nvSpPr>
              <p:spPr bwMode="auto">
                <a:xfrm>
                  <a:off x="3520577" y="2356506"/>
                  <a:ext cx="2453672" cy="417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US" sz="2400" b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Giới</a:t>
                  </a:r>
                  <a:r>
                    <a:rPr 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400" b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thiệu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46"/>
                <p:cNvSpPr>
                  <a:spLocks noChangeArrowheads="1"/>
                </p:cNvSpPr>
                <p:nvPr/>
              </p:nvSpPr>
              <p:spPr bwMode="auto">
                <a:xfrm>
                  <a:off x="3688617" y="3060802"/>
                  <a:ext cx="3176345" cy="417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b="1" dirty="0" err="1" smtClean="0"/>
                    <a:t>Các</a:t>
                  </a:r>
                  <a:r>
                    <a:rPr lang="en-US" sz="2400" b="1" dirty="0" smtClean="0"/>
                    <a:t> </a:t>
                  </a:r>
                  <a:r>
                    <a:rPr lang="en-US" sz="2400" b="1" dirty="0" err="1" smtClean="0"/>
                    <a:t>chức</a:t>
                  </a:r>
                  <a:r>
                    <a:rPr lang="en-US" sz="2400" b="1" dirty="0" smtClean="0"/>
                    <a:t> </a:t>
                  </a:r>
                  <a:r>
                    <a:rPr lang="en-US" sz="2400" b="1" dirty="0" err="1" smtClean="0"/>
                    <a:t>năng</a:t>
                  </a:r>
                  <a:r>
                    <a:rPr lang="en-US" sz="2400" b="1" dirty="0" smtClean="0"/>
                    <a:t> </a:t>
                  </a:r>
                  <a:r>
                    <a:rPr lang="en-US" sz="2400" b="1" dirty="0" err="1" smtClean="0"/>
                    <a:t>của</a:t>
                  </a:r>
                  <a:r>
                    <a:rPr lang="en-US" sz="2400" b="1" dirty="0" smtClean="0"/>
                    <a:t> website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46"/>
                <p:cNvSpPr>
                  <a:spLocks noChangeArrowheads="1"/>
                </p:cNvSpPr>
                <p:nvPr/>
              </p:nvSpPr>
              <p:spPr bwMode="auto">
                <a:xfrm>
                  <a:off x="3543340" y="4426783"/>
                  <a:ext cx="3086262" cy="417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400" b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Ưu</a:t>
                  </a:r>
                  <a:r>
                    <a:rPr 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400" b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điểm</a:t>
                  </a:r>
                  <a:r>
                    <a:rPr 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&amp; </a:t>
                  </a:r>
                  <a:r>
                    <a:rPr lang="en-US" sz="2400" b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Nhược</a:t>
                  </a:r>
                  <a:r>
                    <a:rPr 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400" b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điểm</a:t>
                  </a:r>
                  <a:endParaRPr lang="en-US" sz="2400" b="1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2" name="Oval 51"/>
              <p:cNvSpPr>
                <a:spLocks noChangeArrowheads="1"/>
              </p:cNvSpPr>
              <p:nvPr/>
            </p:nvSpPr>
            <p:spPr bwMode="gray">
              <a:xfrm>
                <a:off x="3808318" y="4291559"/>
                <a:ext cx="370046" cy="373142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FFFFFF"/>
                </a:solidFill>
                <a:round/>
                <a:headEnd/>
                <a:tailEnd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r>
                  <a:rPr lang="en-US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  <p:sp>
          <p:nvSpPr>
            <p:cNvPr id="66" name="Oval 52"/>
            <p:cNvSpPr>
              <a:spLocks noChangeArrowheads="1"/>
            </p:cNvSpPr>
            <p:nvPr/>
          </p:nvSpPr>
          <p:spPr bwMode="gray">
            <a:xfrm>
              <a:off x="3479157" y="4954479"/>
              <a:ext cx="384070" cy="314872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52977" y="4907722"/>
              <a:ext cx="24881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Hướng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phát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triển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4772406" y="3406589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9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49422"/>
            <a:ext cx="5062331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CƠ SỞ THỰC TIỄN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017" y="1114575"/>
            <a:ext cx="82256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6649" y="4434533"/>
            <a:ext cx="516836" cy="35780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83485" y="4124086"/>
            <a:ext cx="8421393" cy="14786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US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tablet</a:t>
            </a:r>
            <a:endParaRPr lang="en-US" sz="32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8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7144"/>
            <a:ext cx="5062331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GIỚI THIỆU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274" y="886744"/>
            <a:ext cx="78784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Mua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hàng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từ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bất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kỳ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đâu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marL="342900" indent="-342900" algn="just">
              <a:buFontTx/>
              <a:buChar char="-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90396"/>
            <a:ext cx="832104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CÁC TÍNH NĂNG CỦA WEBSITE	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97480" y="1203894"/>
            <a:ext cx="4591878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62395" y="1257922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77968" y="2197817"/>
            <a:ext cx="4591878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42883" y="2251845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49793" y="3088769"/>
            <a:ext cx="4591878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14708" y="3142797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148377" y="4075040"/>
            <a:ext cx="4591878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513292" y="4129068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46961" y="4948664"/>
            <a:ext cx="4591878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911876" y="5002692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4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290396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GIAO DIỆN WEBSITE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58541" y="5762396"/>
            <a:ext cx="2743200" cy="349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3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7" y="1253067"/>
            <a:ext cx="7364895" cy="436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80522" y="5728013"/>
            <a:ext cx="2743200" cy="349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3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3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3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3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01511"/>
            <a:ext cx="8274756" cy="42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77882" y="5783599"/>
            <a:ext cx="2743200" cy="349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3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3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8" y="406400"/>
            <a:ext cx="7800621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7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083407" y="5855437"/>
            <a:ext cx="2743200" cy="349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3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3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2" y="598311"/>
            <a:ext cx="7285063" cy="505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00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</TotalTime>
  <Words>405</Words>
  <Application>Microsoft Office PowerPoint</Application>
  <PresentationFormat>On-screen Show (4:3)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VNI-Fato</vt:lpstr>
      <vt:lpstr>Wingdings</vt:lpstr>
      <vt:lpstr>Office Theme</vt:lpstr>
      <vt:lpstr>SHOP ĐIỆN THOẠI, LAPTOP, TABLET </vt:lpstr>
      <vt:lpstr>PowerPoint Presentation</vt:lpstr>
      <vt:lpstr>1. CƠ SỞ THỰC TIỄN</vt:lpstr>
      <vt:lpstr>2. GIỚI THIỆU</vt:lpstr>
      <vt:lpstr>3. CÁC TÍNH NĂNG CỦA WEBSITE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Ngô Thanh Tùng</dc:creator>
  <cp:lastModifiedBy>Softech</cp:lastModifiedBy>
  <cp:revision>160</cp:revision>
  <dcterms:created xsi:type="dcterms:W3CDTF">2014-05-20T04:38:32Z</dcterms:created>
  <dcterms:modified xsi:type="dcterms:W3CDTF">2016-04-01T11:54:38Z</dcterms:modified>
</cp:coreProperties>
</file>