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 id="2147483649" r:id="rId2"/>
  </p:sldMasterIdLst>
  <p:notesMasterIdLst>
    <p:notesMasterId r:id="rId57"/>
  </p:notesMasterIdLst>
  <p:handoutMasterIdLst>
    <p:handoutMasterId r:id="rId58"/>
  </p:handoutMasterIdLst>
  <p:sldIdLst>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2" r:id="rId56"/>
  </p:sldIdLst>
  <p:sldSz cx="9144000" cy="6858000" type="screen4x3"/>
  <p:notesSz cx="7010400" cy="9296400"/>
  <p:defaultTextStyle>
    <a:lvl1pPr marL="0" indent="0" algn="l" fontAlgn="base">
      <a:spcBef>
        <a:spcPct val="0"/>
      </a:spcBef>
      <a:spcAft>
        <a:spcPct val="0"/>
      </a:spcAft>
      <a:buFontTx/>
      <a:buNone/>
      <a:defRPr sz="2800" b="0">
        <a:solidFill>
          <a:srgbClr val="000000"/>
        </a:solidFill>
        <a:latin typeface="Tahoma" pitchFamily="34" charset="0"/>
        <a:ea typeface="Arial" charset="0"/>
      </a:defRPr>
    </a:lvl1pPr>
    <a:lvl2pPr marL="457200" indent="0" algn="l" fontAlgn="base">
      <a:spcBef>
        <a:spcPct val="0"/>
      </a:spcBef>
      <a:spcAft>
        <a:spcPct val="0"/>
      </a:spcAft>
      <a:buFontTx/>
      <a:buNone/>
      <a:defRPr sz="2800" b="0">
        <a:solidFill>
          <a:srgbClr val="000000"/>
        </a:solidFill>
        <a:latin typeface="Tahoma" pitchFamily="34" charset="0"/>
        <a:ea typeface="Arial" charset="0"/>
      </a:defRPr>
    </a:lvl2pPr>
    <a:lvl3pPr marL="914400" indent="0" algn="l" fontAlgn="base">
      <a:spcBef>
        <a:spcPct val="0"/>
      </a:spcBef>
      <a:spcAft>
        <a:spcPct val="0"/>
      </a:spcAft>
      <a:buFontTx/>
      <a:buNone/>
      <a:defRPr sz="2800" b="0">
        <a:solidFill>
          <a:srgbClr val="000000"/>
        </a:solidFill>
        <a:latin typeface="Tahoma" pitchFamily="34" charset="0"/>
        <a:ea typeface="Arial" charset="0"/>
      </a:defRPr>
    </a:lvl3pPr>
    <a:lvl4pPr marL="1371600" indent="0" algn="l" fontAlgn="base">
      <a:spcBef>
        <a:spcPct val="0"/>
      </a:spcBef>
      <a:spcAft>
        <a:spcPct val="0"/>
      </a:spcAft>
      <a:buFontTx/>
      <a:buNone/>
      <a:defRPr sz="2800" b="0">
        <a:solidFill>
          <a:srgbClr val="000000"/>
        </a:solidFill>
        <a:latin typeface="Tahoma" pitchFamily="34" charset="0"/>
        <a:ea typeface="Arial" charset="0"/>
      </a:defRPr>
    </a:lvl4pPr>
    <a:lvl5pPr marL="1828800" indent="0" algn="l" fontAlgn="base">
      <a:spcBef>
        <a:spcPct val="0"/>
      </a:spcBef>
      <a:spcAft>
        <a:spcPct val="0"/>
      </a:spcAft>
      <a:buFontTx/>
      <a:buNone/>
      <a:defRPr sz="2800" b="0">
        <a:solidFill>
          <a:srgbClr val="000000"/>
        </a:solidFill>
        <a:latin typeface="Tahoma" pitchFamily="34" charset="0"/>
        <a:ea typeface="Arial"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5" autoAdjust="0"/>
    <p:restoredTop sz="94624" autoAdjust="0"/>
  </p:normalViewPr>
  <p:slideViewPr>
    <p:cSldViewPr>
      <p:cViewPr>
        <p:scale>
          <a:sx n="75" d="100"/>
          <a:sy n="75" d="100"/>
        </p:scale>
        <p:origin x="-1392" y="15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853" name="Rectangle 2"/>
          <p:cNvSpPr>
            <a:spLocks noGrp="1"/>
          </p:cNvSpPr>
          <p:nvPr>
            <p:ph type="hdr" sz="quarter"/>
          </p:nvPr>
        </p:nvSpPr>
        <p:spPr>
          <a:xfrm>
            <a:off x="0" y="0"/>
            <a:ext cx="3049587" cy="466725"/>
          </a:xfrm>
          <a:prstGeom prst="rect">
            <a:avLst/>
          </a:prstGeom>
          <a:noFill/>
          <a:ln>
            <a:noFill/>
          </a:ln>
        </p:spPr>
        <p:txBody>
          <a:bodyPr vert="horz" wrap="none" lIns="93488" tIns="46744" rIns="93488" bIns="46744" anchor="t"/>
          <a:lstStyle/>
          <a:p>
            <a:pPr lvl="0"/>
            <a:endParaRPr lang="en-US" altLang="en-US" sz="1200"/>
          </a:p>
        </p:txBody>
      </p:sp>
      <p:sp>
        <p:nvSpPr>
          <p:cNvPr id="1048854" name="Rectangle 3"/>
          <p:cNvSpPr>
            <a:spLocks noGrp="1"/>
          </p:cNvSpPr>
          <p:nvPr>
            <p:ph type="dt" sz="quarter" idx="1"/>
          </p:nvPr>
        </p:nvSpPr>
        <p:spPr>
          <a:xfrm>
            <a:off x="3987800" y="0"/>
            <a:ext cx="3049587" cy="466725"/>
          </a:xfrm>
          <a:prstGeom prst="rect">
            <a:avLst/>
          </a:prstGeom>
          <a:noFill/>
          <a:ln>
            <a:noFill/>
          </a:ln>
        </p:spPr>
        <p:txBody>
          <a:bodyPr vert="horz" wrap="none" lIns="93488" tIns="46744" rIns="93488" bIns="46744" anchor="t"/>
          <a:lstStyle/>
          <a:p>
            <a:pPr lvl="0" algn="r"/>
            <a:endParaRPr lang="en-US" altLang="en-US" sz="1200"/>
          </a:p>
        </p:txBody>
      </p:sp>
      <p:sp>
        <p:nvSpPr>
          <p:cNvPr id="1048855" name="Rectangle 4"/>
          <p:cNvSpPr>
            <a:spLocks noGrp="1"/>
          </p:cNvSpPr>
          <p:nvPr>
            <p:ph type="ftr" sz="quarter" idx="2"/>
          </p:nvPr>
        </p:nvSpPr>
        <p:spPr>
          <a:xfrm>
            <a:off x="0" y="8858250"/>
            <a:ext cx="3049587" cy="465137"/>
          </a:xfrm>
          <a:prstGeom prst="rect">
            <a:avLst/>
          </a:prstGeom>
          <a:noFill/>
          <a:ln>
            <a:noFill/>
          </a:ln>
        </p:spPr>
        <p:txBody>
          <a:bodyPr vert="horz" wrap="none" lIns="93488" tIns="46744" rIns="93488" bIns="46744" anchor="b"/>
          <a:lstStyle/>
          <a:p>
            <a:pPr lvl="0"/>
            <a:endParaRPr lang="en-US" altLang="en-US" sz="1200"/>
          </a:p>
        </p:txBody>
      </p:sp>
      <p:sp>
        <p:nvSpPr>
          <p:cNvPr id="1048856" name="Rectangle 5"/>
          <p:cNvSpPr>
            <a:spLocks noGrp="1"/>
          </p:cNvSpPr>
          <p:nvPr>
            <p:ph type="sldNum" sz="quarter" idx="3"/>
          </p:nvPr>
        </p:nvSpPr>
        <p:spPr>
          <a:xfrm>
            <a:off x="3987800" y="8858250"/>
            <a:ext cx="3049587" cy="465137"/>
          </a:xfrm>
          <a:prstGeom prst="rect">
            <a:avLst/>
          </a:prstGeom>
          <a:noFill/>
          <a:ln>
            <a:noFill/>
          </a:ln>
        </p:spPr>
        <p:txBody>
          <a:bodyPr vert="horz" wrap="none" lIns="93488" tIns="46744" rIns="93488" bIns="46744" anchor="b"/>
          <a:lstStyle/>
          <a:p>
            <a:pPr lvl="0" algn="r"/>
            <a:fld id="{566ABCEB-ACFC-4714-9973-3DA970169C29}" type="slidenum">
              <a:rPr lang="en-US" altLang="en-US" sz="1200"/>
              <a:pPr lvl="0" algn="r"/>
              <a:t>‹#›</a:t>
            </a:fld>
            <a:endParaRPr lang="en-US" altLang="en-US" sz="1200"/>
          </a:p>
        </p:txBody>
      </p:sp>
    </p:spTree>
  </p:cSld>
  <p:clrMap bg1="dk1" tx1="dk1" bg2="dk1" tx2="dk1" accent1="dk1" accent2="dk1" accent3="dk1" accent4="dk1" accent5="dk1" accent6="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47" name="Rectangle 2"/>
          <p:cNvSpPr>
            <a:spLocks noGrp="1"/>
          </p:cNvSpPr>
          <p:nvPr>
            <p:ph type="hdr" sz="quarter"/>
          </p:nvPr>
        </p:nvSpPr>
        <p:spPr>
          <a:xfrm>
            <a:off x="0" y="0"/>
            <a:ext cx="3038475" cy="465137"/>
          </a:xfrm>
          <a:prstGeom prst="rect">
            <a:avLst/>
          </a:prstGeom>
          <a:noFill/>
          <a:ln>
            <a:noFill/>
          </a:ln>
        </p:spPr>
        <p:txBody>
          <a:bodyPr vert="horz" lIns="93170" tIns="46586" rIns="93170" bIns="46586" anchor="t"/>
          <a:lstStyle/>
          <a:p>
            <a:pPr lvl="0"/>
            <a:endParaRPr lang="en-US" altLang="en-US" sz="1200"/>
          </a:p>
        </p:txBody>
      </p:sp>
      <p:sp>
        <p:nvSpPr>
          <p:cNvPr id="1048848" name="Rectangle 3"/>
          <p:cNvSpPr>
            <a:spLocks noGrp="1"/>
          </p:cNvSpPr>
          <p:nvPr>
            <p:ph type="dt" idx="1"/>
          </p:nvPr>
        </p:nvSpPr>
        <p:spPr>
          <a:xfrm>
            <a:off x="3971925" y="0"/>
            <a:ext cx="3038475" cy="465137"/>
          </a:xfrm>
          <a:prstGeom prst="rect">
            <a:avLst/>
          </a:prstGeom>
          <a:noFill/>
          <a:ln>
            <a:noFill/>
          </a:ln>
        </p:spPr>
        <p:txBody>
          <a:bodyPr vert="horz" lIns="93170" tIns="46586" rIns="93170" bIns="46586" anchor="t"/>
          <a:lstStyle/>
          <a:p>
            <a:pPr lvl="0" algn="r"/>
            <a:endParaRPr lang="en-US" altLang="en-US" sz="1200"/>
          </a:p>
        </p:txBody>
      </p:sp>
      <p:sp>
        <p:nvSpPr>
          <p:cNvPr id="1048849" name="Rectangle 4"/>
          <p:cNvSpPr>
            <a:spLocks noGrp="1" noRot="1" noChangeAspect="1"/>
          </p:cNvSpPr>
          <p:nvPr>
            <p:ph type="sldImg" idx="2"/>
          </p:nvPr>
        </p:nvSpPr>
        <p:spPr>
          <a:xfrm>
            <a:off x="1181100" y="696912"/>
            <a:ext cx="4648200" cy="3486150"/>
          </a:xfrm>
          <a:prstGeom prst="rect">
            <a:avLst/>
          </a:prstGeom>
          <a:noFill/>
          <a:ln w="9525" cap="flat" cmpd="sng">
            <a:solidFill>
              <a:srgbClr val="000000">
                <a:alpha val="100000"/>
              </a:srgbClr>
            </a:solidFill>
            <a:prstDash val="solid"/>
            <a:round/>
          </a:ln>
        </p:spPr>
        <p:txBody>
          <a:bodyPr vert="horz" lIns="91440" tIns="45720" rIns="91440" bIns="45720" anchor="t"/>
          <a:lstStyle/>
          <a:p>
            <a:endParaRPr/>
          </a:p>
        </p:txBody>
      </p:sp>
      <p:sp>
        <p:nvSpPr>
          <p:cNvPr id="1048850" name="Rectangle 5"/>
          <p:cNvSpPr>
            <a:spLocks noGrp="1"/>
          </p:cNvSpPr>
          <p:nvPr>
            <p:ph type="body" sz="quarter" idx="3"/>
          </p:nvPr>
        </p:nvSpPr>
        <p:spPr>
          <a:xfrm>
            <a:off x="935037" y="4416425"/>
            <a:ext cx="5140325" cy="4183062"/>
          </a:xfrm>
          <a:prstGeom prst="rect">
            <a:avLst/>
          </a:prstGeom>
          <a:noFill/>
          <a:ln>
            <a:noFill/>
          </a:ln>
        </p:spPr>
        <p:txBody>
          <a:bodyPr vert="horz" lIns="93170" tIns="46586" rIns="93170" bIns="46586"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851" name="Rectangle 6"/>
          <p:cNvSpPr>
            <a:spLocks noGrp="1"/>
          </p:cNvSpPr>
          <p:nvPr>
            <p:ph type="ftr" sz="quarter" idx="4"/>
          </p:nvPr>
        </p:nvSpPr>
        <p:spPr>
          <a:xfrm>
            <a:off x="0" y="8831262"/>
            <a:ext cx="3038475" cy="465137"/>
          </a:xfrm>
          <a:prstGeom prst="rect">
            <a:avLst/>
          </a:prstGeom>
          <a:noFill/>
          <a:ln>
            <a:noFill/>
          </a:ln>
        </p:spPr>
        <p:txBody>
          <a:bodyPr vert="horz" lIns="93170" tIns="46586" rIns="93170" bIns="46586" anchor="b"/>
          <a:lstStyle/>
          <a:p>
            <a:pPr lvl="0"/>
            <a:endParaRPr lang="en-US" altLang="en-US" sz="1200"/>
          </a:p>
        </p:txBody>
      </p:sp>
      <p:sp>
        <p:nvSpPr>
          <p:cNvPr id="1048852" name="Rectangle 7"/>
          <p:cNvSpPr>
            <a:spLocks noGrp="1"/>
          </p:cNvSpPr>
          <p:nvPr>
            <p:ph type="sldNum" sz="quarter" idx="5"/>
          </p:nvPr>
        </p:nvSpPr>
        <p:spPr>
          <a:xfrm>
            <a:off x="3971925" y="8831262"/>
            <a:ext cx="3038475" cy="465137"/>
          </a:xfrm>
          <a:prstGeom prst="rect">
            <a:avLst/>
          </a:prstGeom>
          <a:noFill/>
          <a:ln>
            <a:noFill/>
          </a:ln>
        </p:spPr>
        <p:txBody>
          <a:bodyPr vert="horz" lIns="93170" tIns="46586" rIns="93170" bIns="46586" anchor="b"/>
          <a:lstStyle/>
          <a:p>
            <a:pPr lvl="0" algn="r"/>
            <a:fld id="{566ABCEB-ACFC-4714-9973-3DA970169C29}" type="slidenum">
              <a:rPr lang="en-US" altLang="en-US" sz="1200"/>
              <a:pPr lvl="0" algn="r"/>
              <a:t>‹#›</a:t>
            </a:fld>
            <a:endParaRPr lang="en-US" altLang="en-US" sz="1200"/>
          </a:p>
        </p:txBody>
      </p:sp>
    </p:spTree>
  </p:cSld>
  <p:clrMap bg1="dk1" tx1="dk1" bg2="dk1" tx2="dk1" accent1="dk1" accent2="dk1" accent3="dk1" accent4="dk1" accent5="dk1" accent6="dk1" hlink="dk1" folHlink="dk1"/>
  <p:notesStyle>
    <a:lvl1pPr marL="0" indent="0" algn="l" eaLnBrk="1" fontAlgn="base" hangingPunct="1">
      <a:spcBef>
        <a:spcPct val="30000"/>
      </a:spcBef>
      <a:spcAft>
        <a:spcPct val="0"/>
      </a:spcAft>
      <a:buFontTx/>
      <a:buNone/>
      <a:defRPr sz="1200" b="0">
        <a:solidFill>
          <a:srgbClr val="000000"/>
        </a:solidFill>
        <a:latin typeface="Times New Roman" pitchFamily="18" charset="0"/>
        <a:ea typeface="Tahoma"/>
      </a:defRPr>
    </a:lvl1pPr>
    <a:lvl2pPr marL="457200" indent="-457200" algn="l" eaLnBrk="1" fontAlgn="base" hangingPunct="1">
      <a:spcBef>
        <a:spcPct val="30000"/>
      </a:spcBef>
      <a:spcAft>
        <a:spcPct val="0"/>
      </a:spcAft>
      <a:buFontTx/>
      <a:buNone/>
      <a:defRPr sz="1200" b="0">
        <a:solidFill>
          <a:srgbClr val="000000"/>
        </a:solidFill>
        <a:latin typeface="Times New Roman" pitchFamily="18" charset="0"/>
        <a:ea typeface="Tahoma"/>
      </a:defRPr>
    </a:lvl2pPr>
    <a:lvl3pPr marL="914400" indent="-914400" algn="l" eaLnBrk="1" fontAlgn="base" hangingPunct="1">
      <a:spcBef>
        <a:spcPct val="30000"/>
      </a:spcBef>
      <a:spcAft>
        <a:spcPct val="0"/>
      </a:spcAft>
      <a:buFontTx/>
      <a:buNone/>
      <a:defRPr sz="1200" b="0">
        <a:solidFill>
          <a:srgbClr val="000000"/>
        </a:solidFill>
        <a:latin typeface="Times New Roman" pitchFamily="18" charset="0"/>
        <a:ea typeface="Tahoma"/>
      </a:defRPr>
    </a:lvl3pPr>
    <a:lvl4pPr marL="1371600" indent="-1371600" algn="l" eaLnBrk="1" fontAlgn="base" hangingPunct="1">
      <a:spcBef>
        <a:spcPct val="30000"/>
      </a:spcBef>
      <a:spcAft>
        <a:spcPct val="0"/>
      </a:spcAft>
      <a:buFontTx/>
      <a:buNone/>
      <a:defRPr sz="1200" b="0">
        <a:solidFill>
          <a:srgbClr val="000000"/>
        </a:solidFill>
        <a:latin typeface="Times New Roman" pitchFamily="18" charset="0"/>
        <a:ea typeface="Tahoma"/>
      </a:defRPr>
    </a:lvl4pPr>
    <a:lvl5pPr marL="1828800" indent="-1828800" algn="l" eaLnBrk="1" fontAlgn="base" hangingPunct="1">
      <a:spcBef>
        <a:spcPct val="30000"/>
      </a:spcBef>
      <a:spcAft>
        <a:spcPct val="0"/>
      </a:spcAft>
      <a:buFontTx/>
      <a:buNone/>
      <a:defRPr sz="1200" b="0">
        <a:solidFill>
          <a:srgbClr val="000000"/>
        </a:solidFill>
        <a:latin typeface="Times New Roman" pitchFamily="18" charset="0"/>
        <a:ea typeface="Tahoma"/>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67" name="Title 1"/>
          <p:cNvSpPr>
            <a:spLocks noGrp="1"/>
          </p:cNvSpPr>
          <p:nvPr>
            <p:ph type="ctrTitle"/>
          </p:nvPr>
        </p:nvSpPr>
        <p:spPr>
          <a:xfrm>
            <a:off x="1143000" y="1122363"/>
            <a:ext cx="6858000" cy="2387600"/>
          </a:xfrm>
        </p:spPr>
        <p:txBody>
          <a:bodyPr anchor="b"/>
          <a:lstStyle>
            <a:lvl1pPr>
              <a:defRPr sz="6000"/>
            </a:lvl1pPr>
          </a:lstStyle>
          <a:p>
            <a:r>
              <a:rPr lang="en-US" altLang="zh-CN" smtClean="0"/>
              <a:t>Click to edit Master title style</a:t>
            </a:r>
            <a:endParaRPr lang="zh-CN" altLang="en-US"/>
          </a:p>
        </p:txBody>
      </p:sp>
      <p:sp>
        <p:nvSpPr>
          <p:cNvPr id="1048768"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1048769"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770"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771"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83" name="Title 1"/>
          <p:cNvSpPr>
            <a:spLocks noGrp="1"/>
          </p:cNvSpPr>
          <p:nvPr>
            <p:ph type="title"/>
          </p:nvPr>
        </p:nvSpPr>
        <p:spPr/>
        <p:txBody>
          <a:bodyPr/>
          <a:lstStyle/>
          <a:p>
            <a:r>
              <a:rPr lang="en-US" altLang="zh-CN" smtClean="0"/>
              <a:t>Click to edit Master title style</a:t>
            </a:r>
            <a:endParaRPr lang="zh-CN" altLang="en-US"/>
          </a:p>
        </p:txBody>
      </p:sp>
      <p:sp>
        <p:nvSpPr>
          <p:cNvPr id="1048784"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85"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786"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787"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59"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zh-CN" altLang="en-US"/>
          </a:p>
        </p:txBody>
      </p:sp>
      <p:sp>
        <p:nvSpPr>
          <p:cNvPr id="1048760"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61"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762"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763"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35" name="Title 1"/>
          <p:cNvSpPr>
            <a:spLocks noGrp="1"/>
          </p:cNvSpPr>
          <p:nvPr>
            <p:ph type="ctrTitle"/>
          </p:nvPr>
        </p:nvSpPr>
        <p:spPr>
          <a:xfrm>
            <a:off x="1143000" y="1122363"/>
            <a:ext cx="6858000" cy="2387600"/>
          </a:xfrm>
        </p:spPr>
        <p:txBody>
          <a:bodyPr anchor="b"/>
          <a:lstStyle>
            <a:lvl1pPr>
              <a:defRPr sz="6000"/>
            </a:lvl1pPr>
          </a:lstStyle>
          <a:p>
            <a:r>
              <a:rPr lang="en-US" altLang="zh-CN" smtClean="0"/>
              <a:t>Click to edit Master title style</a:t>
            </a:r>
            <a:endParaRPr lang="zh-CN" altLang="en-US"/>
          </a:p>
        </p:txBody>
      </p:sp>
      <p:sp>
        <p:nvSpPr>
          <p:cNvPr id="1048636"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1048637"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638"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639"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29" name="Title 1"/>
          <p:cNvSpPr>
            <a:spLocks noGrp="1"/>
          </p:cNvSpPr>
          <p:nvPr>
            <p:ph type="title"/>
          </p:nvPr>
        </p:nvSpPr>
        <p:spPr/>
        <p:txBody>
          <a:bodyPr/>
          <a:lstStyle/>
          <a:p>
            <a:r>
              <a:rPr lang="en-US" altLang="zh-CN" smtClean="0"/>
              <a:t>Click to edit Master title style</a:t>
            </a:r>
            <a:endParaRPr lang="zh-CN" altLang="en-US"/>
          </a:p>
        </p:txBody>
      </p:sp>
      <p:sp>
        <p:nvSpPr>
          <p:cNvPr id="1048830"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831"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832"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833"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37" name="Title 1"/>
          <p:cNvSpPr>
            <a:spLocks noGrp="1"/>
          </p:cNvSpPr>
          <p:nvPr>
            <p:ph type="title"/>
          </p:nvPr>
        </p:nvSpPr>
        <p:spPr>
          <a:xfrm>
            <a:off x="623887" y="1709738"/>
            <a:ext cx="7886700" cy="2852737"/>
          </a:xfrm>
        </p:spPr>
        <p:txBody>
          <a:bodyPr anchor="b"/>
          <a:lstStyle>
            <a:lvl1pPr>
              <a:defRPr sz="6000"/>
            </a:lvl1pPr>
          </a:lstStyle>
          <a:p>
            <a:r>
              <a:rPr lang="en-US" altLang="zh-CN" smtClean="0"/>
              <a:t>Click to edit Master title style</a:t>
            </a:r>
            <a:endParaRPr lang="zh-CN" altLang="en-US"/>
          </a:p>
        </p:txBody>
      </p:sp>
      <p:sp>
        <p:nvSpPr>
          <p:cNvPr id="1048838" name="Text Placeholder 2"/>
          <p:cNvSpPr>
            <a:spLocks noGrp="1"/>
          </p:cNvSpPr>
          <p:nvPr>
            <p:ph type="body" idx="1"/>
          </p:nvPr>
        </p:nvSpPr>
        <p:spPr>
          <a:xfrm>
            <a:off x="623887"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1048839"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840"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841"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94" name="Title 1"/>
          <p:cNvSpPr>
            <a:spLocks noGrp="1"/>
          </p:cNvSpPr>
          <p:nvPr>
            <p:ph type="title"/>
          </p:nvPr>
        </p:nvSpPr>
        <p:spPr/>
        <p:txBody>
          <a:bodyPr/>
          <a:lstStyle/>
          <a:p>
            <a:r>
              <a:rPr lang="en-US" altLang="zh-CN" smtClean="0"/>
              <a:t>Click to edit Master title style</a:t>
            </a:r>
            <a:endParaRPr lang="zh-CN" altLang="en-US"/>
          </a:p>
        </p:txBody>
      </p:sp>
      <p:sp>
        <p:nvSpPr>
          <p:cNvPr id="1048795"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96"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97"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798"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799"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10" name="Title 1"/>
          <p:cNvSpPr>
            <a:spLocks noGrp="1"/>
          </p:cNvSpPr>
          <p:nvPr>
            <p:ph type="title"/>
          </p:nvPr>
        </p:nvSpPr>
        <p:spPr>
          <a:xfrm>
            <a:off x="629841" y="365125"/>
            <a:ext cx="7886700" cy="1325563"/>
          </a:xfrm>
        </p:spPr>
        <p:txBody>
          <a:bodyPr/>
          <a:lstStyle/>
          <a:p>
            <a:r>
              <a:rPr lang="en-US" altLang="zh-CN" smtClean="0"/>
              <a:t>Click to edit Master title style</a:t>
            </a:r>
            <a:endParaRPr lang="zh-CN" altLang="en-US"/>
          </a:p>
        </p:txBody>
      </p:sp>
      <p:sp>
        <p:nvSpPr>
          <p:cNvPr id="1048811"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812" name="Content Placeholder 3"/>
          <p:cNvSpPr>
            <a:spLocks noGrp="1"/>
          </p:cNvSpPr>
          <p:nvPr>
            <p:ph sz="half" idx="2"/>
          </p:nvPr>
        </p:nvSpPr>
        <p:spPr>
          <a:xfrm>
            <a:off x="629841"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813"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814"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815"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816"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817"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06" name="Title 1"/>
          <p:cNvSpPr>
            <a:spLocks noGrp="1"/>
          </p:cNvSpPr>
          <p:nvPr>
            <p:ph type="title"/>
          </p:nvPr>
        </p:nvSpPr>
        <p:spPr/>
        <p:txBody>
          <a:bodyPr/>
          <a:lstStyle/>
          <a:p>
            <a:r>
              <a:rPr lang="en-US" altLang="zh-CN" smtClean="0"/>
              <a:t>Click to edit Master title style</a:t>
            </a:r>
            <a:endParaRPr lang="zh-CN" altLang="en-US"/>
          </a:p>
        </p:txBody>
      </p:sp>
      <p:sp>
        <p:nvSpPr>
          <p:cNvPr id="1048807"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808"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809"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34"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835"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836"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00" name="Title 1"/>
          <p:cNvSpPr>
            <a:spLocks noGrp="1"/>
          </p:cNvSpPr>
          <p:nvPr>
            <p:ph type="title"/>
          </p:nvPr>
        </p:nvSpPr>
        <p:spPr>
          <a:xfrm>
            <a:off x="629841" y="457200"/>
            <a:ext cx="2949177" cy="1600200"/>
          </a:xfrm>
        </p:spPr>
        <p:txBody>
          <a:bodyPr anchor="b"/>
          <a:lstStyle>
            <a:lvl1pPr>
              <a:defRPr sz="3200"/>
            </a:lvl1pPr>
          </a:lstStyle>
          <a:p>
            <a:r>
              <a:rPr lang="en-US" altLang="zh-CN" smtClean="0"/>
              <a:t>Click to edit Master title style</a:t>
            </a:r>
            <a:endParaRPr lang="zh-CN" altLang="en-US"/>
          </a:p>
        </p:txBody>
      </p:sp>
      <p:sp>
        <p:nvSpPr>
          <p:cNvPr id="1048801" name="Text Placeholder 3"/>
          <p:cNvSpPr>
            <a:spLocks noGrp="1"/>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802"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803"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804"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805"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ltLang="zh-CN" smtClean="0"/>
              <a:t>Click to edit Master title style</a:t>
            </a:r>
            <a:endParaRPr lang="zh-CN" altLang="en-US"/>
          </a:p>
        </p:txBody>
      </p:sp>
      <p:sp>
        <p:nvSpPr>
          <p:cNvPr id="1048582"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583"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584"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585"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23" name="Title 1"/>
          <p:cNvSpPr>
            <a:spLocks noGrp="1"/>
          </p:cNvSpPr>
          <p:nvPr>
            <p:ph type="title"/>
          </p:nvPr>
        </p:nvSpPr>
        <p:spPr>
          <a:xfrm>
            <a:off x="629841" y="457200"/>
            <a:ext cx="2949177" cy="1600200"/>
          </a:xfrm>
        </p:spPr>
        <p:txBody>
          <a:bodyPr anchor="b"/>
          <a:lstStyle>
            <a:lvl1pPr>
              <a:defRPr sz="3200"/>
            </a:lvl1pPr>
          </a:lstStyle>
          <a:p>
            <a:r>
              <a:rPr lang="en-US" altLang="zh-CN" smtClean="0"/>
              <a:t>Click to edit Master title style</a:t>
            </a:r>
            <a:endParaRPr lang="zh-CN" altLang="en-US"/>
          </a:p>
        </p:txBody>
      </p:sp>
      <p:sp>
        <p:nvSpPr>
          <p:cNvPr id="1048824" name="Text Placeholder 3"/>
          <p:cNvSpPr>
            <a:spLocks noGrp="1"/>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825" name="Picture Placeholder 2"/>
          <p:cNvSpPr>
            <a:spLocks noGrp="1"/>
          </p:cNvSpPr>
          <p:nvPr>
            <p:ph type="pic" idx="1"/>
          </p:nvPr>
        </p:nvSpPr>
        <p:spPr>
          <a:xfrm>
            <a:off x="3887391" y="987424"/>
            <a:ext cx="4629150"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826"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827"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828"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18" name="Title 1"/>
          <p:cNvSpPr>
            <a:spLocks noGrp="1"/>
          </p:cNvSpPr>
          <p:nvPr>
            <p:ph type="title"/>
          </p:nvPr>
        </p:nvSpPr>
        <p:spPr/>
        <p:txBody>
          <a:bodyPr/>
          <a:lstStyle/>
          <a:p>
            <a:r>
              <a:rPr lang="en-US" altLang="zh-CN" smtClean="0"/>
              <a:t>Click to edit Master title style</a:t>
            </a:r>
            <a:endParaRPr lang="zh-CN" altLang="en-US"/>
          </a:p>
        </p:txBody>
      </p:sp>
      <p:sp>
        <p:nvSpPr>
          <p:cNvPr id="1048819"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820"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821"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822"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4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zh-CN" altLang="en-US"/>
          </a:p>
        </p:txBody>
      </p:sp>
      <p:sp>
        <p:nvSpPr>
          <p:cNvPr id="104884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844"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845"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846"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8" name="Title 1"/>
          <p:cNvSpPr>
            <a:spLocks noGrp="1"/>
          </p:cNvSpPr>
          <p:nvPr>
            <p:ph type="title"/>
          </p:nvPr>
        </p:nvSpPr>
        <p:spPr>
          <a:xfrm>
            <a:off x="623887" y="1709738"/>
            <a:ext cx="7886700" cy="2852737"/>
          </a:xfrm>
        </p:spPr>
        <p:txBody>
          <a:bodyPr anchor="b"/>
          <a:lstStyle>
            <a:lvl1pPr>
              <a:defRPr sz="6000"/>
            </a:lvl1pPr>
          </a:lstStyle>
          <a:p>
            <a:r>
              <a:rPr lang="en-US" altLang="zh-CN" smtClean="0"/>
              <a:t>Click to edit Master title style</a:t>
            </a:r>
            <a:endParaRPr lang="zh-CN" altLang="en-US"/>
          </a:p>
        </p:txBody>
      </p:sp>
      <p:sp>
        <p:nvSpPr>
          <p:cNvPr id="1048779" name="Text Placeholder 2"/>
          <p:cNvSpPr>
            <a:spLocks noGrp="1"/>
          </p:cNvSpPr>
          <p:nvPr>
            <p:ph type="body" idx="1"/>
          </p:nvPr>
        </p:nvSpPr>
        <p:spPr>
          <a:xfrm>
            <a:off x="623887"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1048780"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781"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782"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1" name="Title 1"/>
          <p:cNvSpPr>
            <a:spLocks noGrp="1"/>
          </p:cNvSpPr>
          <p:nvPr>
            <p:ph type="title"/>
          </p:nvPr>
        </p:nvSpPr>
        <p:spPr/>
        <p:txBody>
          <a:bodyPr/>
          <a:lstStyle/>
          <a:p>
            <a:r>
              <a:rPr lang="en-US" altLang="zh-CN" smtClean="0"/>
              <a:t>Click to edit Master title style</a:t>
            </a:r>
            <a:endParaRPr lang="zh-CN" altLang="en-US"/>
          </a:p>
        </p:txBody>
      </p:sp>
      <p:sp>
        <p:nvSpPr>
          <p:cNvPr id="1048742"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43"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44"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745"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746"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7" name="Title 1"/>
          <p:cNvSpPr>
            <a:spLocks noGrp="1"/>
          </p:cNvSpPr>
          <p:nvPr>
            <p:ph type="title"/>
          </p:nvPr>
        </p:nvSpPr>
        <p:spPr>
          <a:xfrm>
            <a:off x="629841" y="365125"/>
            <a:ext cx="7886700" cy="1325563"/>
          </a:xfrm>
        </p:spPr>
        <p:txBody>
          <a:bodyPr/>
          <a:lstStyle/>
          <a:p>
            <a:r>
              <a:rPr lang="en-US" altLang="zh-CN" smtClean="0"/>
              <a:t>Click to edit Master title style</a:t>
            </a:r>
            <a:endParaRPr lang="zh-CN" altLang="en-US"/>
          </a:p>
        </p:txBody>
      </p:sp>
      <p:sp>
        <p:nvSpPr>
          <p:cNvPr id="1048748"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49" name="Content Placeholder 3"/>
          <p:cNvSpPr>
            <a:spLocks noGrp="1"/>
          </p:cNvSpPr>
          <p:nvPr>
            <p:ph sz="half" idx="2"/>
          </p:nvPr>
        </p:nvSpPr>
        <p:spPr>
          <a:xfrm>
            <a:off x="629841"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50"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51"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52"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753"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754"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55" name="Title 1"/>
          <p:cNvSpPr>
            <a:spLocks noGrp="1"/>
          </p:cNvSpPr>
          <p:nvPr>
            <p:ph type="title"/>
          </p:nvPr>
        </p:nvSpPr>
        <p:spPr/>
        <p:txBody>
          <a:bodyPr/>
          <a:lstStyle/>
          <a:p>
            <a:r>
              <a:rPr lang="en-US" altLang="zh-CN" smtClean="0"/>
              <a:t>Click to edit Master title style</a:t>
            </a:r>
            <a:endParaRPr lang="zh-CN" altLang="en-US"/>
          </a:p>
        </p:txBody>
      </p:sp>
      <p:sp>
        <p:nvSpPr>
          <p:cNvPr id="1048756"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757"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758"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4"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765"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766"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88" name="Title 1"/>
          <p:cNvSpPr>
            <a:spLocks noGrp="1"/>
          </p:cNvSpPr>
          <p:nvPr>
            <p:ph type="title"/>
          </p:nvPr>
        </p:nvSpPr>
        <p:spPr>
          <a:xfrm>
            <a:off x="629841" y="457200"/>
            <a:ext cx="2949177" cy="1600200"/>
          </a:xfrm>
        </p:spPr>
        <p:txBody>
          <a:bodyPr anchor="b"/>
          <a:lstStyle>
            <a:lvl1pPr>
              <a:defRPr sz="3200"/>
            </a:lvl1pPr>
          </a:lstStyle>
          <a:p>
            <a:r>
              <a:rPr lang="en-US" altLang="zh-CN" smtClean="0"/>
              <a:t>Click to edit Master title style</a:t>
            </a:r>
            <a:endParaRPr lang="zh-CN" altLang="en-US"/>
          </a:p>
        </p:txBody>
      </p:sp>
      <p:sp>
        <p:nvSpPr>
          <p:cNvPr id="1048789" name="Text Placeholder 3"/>
          <p:cNvSpPr>
            <a:spLocks noGrp="1"/>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90"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91"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792"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793"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72" name="Title 1"/>
          <p:cNvSpPr>
            <a:spLocks noGrp="1"/>
          </p:cNvSpPr>
          <p:nvPr>
            <p:ph type="title"/>
          </p:nvPr>
        </p:nvSpPr>
        <p:spPr>
          <a:xfrm>
            <a:off x="629841" y="457200"/>
            <a:ext cx="2949177" cy="1600200"/>
          </a:xfrm>
        </p:spPr>
        <p:txBody>
          <a:bodyPr anchor="b"/>
          <a:lstStyle>
            <a:lvl1pPr>
              <a:defRPr sz="3200"/>
            </a:lvl1pPr>
          </a:lstStyle>
          <a:p>
            <a:r>
              <a:rPr lang="en-US" altLang="zh-CN" smtClean="0"/>
              <a:t>Click to edit Master title style</a:t>
            </a:r>
            <a:endParaRPr lang="zh-CN" altLang="en-US"/>
          </a:p>
        </p:txBody>
      </p:sp>
      <p:sp>
        <p:nvSpPr>
          <p:cNvPr id="1048773" name="Text Placeholder 3"/>
          <p:cNvSpPr>
            <a:spLocks noGrp="1"/>
          </p:cNvSpPr>
          <p:nvPr>
            <p:ph type="body" sz="half" idx="2"/>
          </p:nvPr>
        </p:nvSpPr>
        <p:spPr>
          <a:xfrm>
            <a:off x="629841"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74" name="Picture Placeholder 2"/>
          <p:cNvSpPr>
            <a:spLocks noGrp="1"/>
          </p:cNvSpPr>
          <p:nvPr>
            <p:ph type="pic" idx="1"/>
          </p:nvPr>
        </p:nvSpPr>
        <p:spPr>
          <a:xfrm>
            <a:off x="3887391" y="987424"/>
            <a:ext cx="4629150"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75"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776"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
        <p:nvSpPr>
          <p:cNvPr id="1048777"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Rectangle 9"/>
          <p:cNvSpPr>
            <a:spLocks noGrp="1"/>
          </p:cNvSpPr>
          <p:nvPr>
            <p:ph type="title"/>
          </p:nvPr>
        </p:nvSpPr>
        <p:spPr>
          <a:xfrm>
            <a:off x="762000" y="228600"/>
            <a:ext cx="7716837" cy="762000"/>
          </a:xfrm>
          <a:prstGeom prst="rect">
            <a:avLst/>
          </a:prstGeom>
          <a:noFill/>
          <a:ln>
            <a:noFill/>
          </a:ln>
        </p:spPr>
        <p:txBody>
          <a:bodyPr vert="horz" lIns="91440" tIns="45720" rIns="91440" bIns="45720" anchor="b"/>
          <a:lstStyle/>
          <a:p>
            <a:pPr lvl="0"/>
            <a:r>
              <a:rPr lang="en-US" altLang="en-US"/>
              <a:t>Click to edit Master title style</a:t>
            </a:r>
          </a:p>
        </p:txBody>
      </p:sp>
      <p:sp>
        <p:nvSpPr>
          <p:cNvPr id="1048577" name="Rectangle 10"/>
          <p:cNvSpPr>
            <a:spLocks noGrp="1"/>
          </p:cNvSpPr>
          <p:nvPr>
            <p:ph type="body" idx="1"/>
          </p:nvPr>
        </p:nvSpPr>
        <p:spPr>
          <a:xfrm>
            <a:off x="381000" y="1447800"/>
            <a:ext cx="8458200" cy="5105400"/>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78"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579"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
        <p:nvSpPr>
          <p:cNvPr id="1048580"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pic>
        <p:nvPicPr>
          <p:cNvPr id="4194304" name="Picture 4194303"/>
          <p:cNvPicPr>
            <a:picLocks/>
          </p:cNvPicPr>
          <p:nvPr/>
        </p:nvPicPr>
        <p:blipFill>
          <a:blip r:embed="rId13" cstate="print"/>
          <a:srcRect/>
          <a:stretch>
            <a:fillRect/>
          </a:stretch>
        </p:blipFill>
        <p:spPr>
          <a:xfrm>
            <a:off x="381000" y="1143000"/>
            <a:ext cx="8382000" cy="76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dt="0"/>
  <p:txStyles>
    <p:titleStyle>
      <a:lvl1pPr marL="0" indent="0" algn="ctr" eaLnBrk="1" fontAlgn="base" hangingPunct="1">
        <a:spcBef>
          <a:spcPct val="0"/>
        </a:spcBef>
        <a:spcAft>
          <a:spcPct val="0"/>
        </a:spcAft>
        <a:buFontTx/>
        <a:buNone/>
        <a:defRPr sz="3600" b="1">
          <a:solidFill>
            <a:srgbClr val="333399"/>
          </a:solidFill>
          <a:latin typeface="Tahoma"/>
          <a:ea typeface="Tahoma"/>
        </a:defRPr>
      </a:lvl1pPr>
      <a:lvl2pPr marL="0" indent="0" algn="ctr" eaLnBrk="1" fontAlgn="base" hangingPunct="1">
        <a:spcBef>
          <a:spcPct val="0"/>
        </a:spcBef>
        <a:spcAft>
          <a:spcPct val="0"/>
        </a:spcAft>
        <a:buFontTx/>
        <a:buNone/>
        <a:defRPr sz="3600" b="1">
          <a:solidFill>
            <a:srgbClr val="333399"/>
          </a:solidFill>
          <a:latin typeface="Tahoma" pitchFamily="34" charset="0"/>
          <a:ea typeface="Tahoma"/>
        </a:defRPr>
      </a:lvl2pPr>
      <a:lvl3pPr marL="0" indent="0" algn="ctr" eaLnBrk="1" fontAlgn="base" hangingPunct="1">
        <a:spcBef>
          <a:spcPct val="0"/>
        </a:spcBef>
        <a:spcAft>
          <a:spcPct val="0"/>
        </a:spcAft>
        <a:buFontTx/>
        <a:buNone/>
        <a:defRPr sz="3600" b="1">
          <a:solidFill>
            <a:srgbClr val="333399"/>
          </a:solidFill>
          <a:latin typeface="Tahoma" pitchFamily="34" charset="0"/>
          <a:ea typeface="Tahoma"/>
        </a:defRPr>
      </a:lvl3pPr>
      <a:lvl4pPr marL="0" indent="0" algn="ctr" eaLnBrk="1" fontAlgn="base" hangingPunct="1">
        <a:spcBef>
          <a:spcPct val="0"/>
        </a:spcBef>
        <a:spcAft>
          <a:spcPct val="0"/>
        </a:spcAft>
        <a:buFontTx/>
        <a:buNone/>
        <a:defRPr sz="3600" b="1">
          <a:solidFill>
            <a:srgbClr val="333399"/>
          </a:solidFill>
          <a:latin typeface="Tahoma" pitchFamily="34" charset="0"/>
          <a:ea typeface="Tahoma"/>
        </a:defRPr>
      </a:lvl4pPr>
      <a:lvl5pPr marL="0" indent="0" algn="ctr" eaLnBrk="1" fontAlgn="base" hangingPunct="1">
        <a:spcBef>
          <a:spcPct val="0"/>
        </a:spcBef>
        <a:spcAft>
          <a:spcPct val="0"/>
        </a:spcAft>
        <a:buFontTx/>
        <a:buNone/>
        <a:defRPr sz="3600" b="1">
          <a:solidFill>
            <a:srgbClr val="333399"/>
          </a:solidFill>
          <a:latin typeface="Tahoma" pitchFamily="34" charset="0"/>
          <a:ea typeface="Tahoma"/>
        </a:defRPr>
      </a:lvl5pPr>
    </p:titleStyle>
    <p:bodyStyle>
      <a:lvl1pPr marL="342900" indent="-342900" algn="l" eaLnBrk="1" fontAlgn="base" hangingPunct="1">
        <a:lnSpc>
          <a:spcPct val="80000"/>
        </a:lnSpc>
        <a:spcBef>
          <a:spcPct val="20000"/>
        </a:spcBef>
        <a:spcAft>
          <a:spcPct val="0"/>
        </a:spcAft>
        <a:buClr>
          <a:srgbClr val="3333CC"/>
        </a:buClr>
        <a:buSzPct val="60000"/>
        <a:buFont typeface="Wingdings" pitchFamily="2" charset="2"/>
        <a:buChar char="n"/>
        <a:defRPr sz="2800" b="0">
          <a:solidFill>
            <a:srgbClr val="000000"/>
          </a:solidFill>
          <a:latin typeface="Tahoma"/>
          <a:ea typeface="Tahoma"/>
        </a:defRPr>
      </a:lvl1pPr>
      <a:lvl2pPr marL="742950" indent="-285750" algn="l" eaLnBrk="1" fontAlgn="base" hangingPunct="1">
        <a:lnSpc>
          <a:spcPct val="80000"/>
        </a:lnSpc>
        <a:spcBef>
          <a:spcPct val="20000"/>
        </a:spcBef>
        <a:spcAft>
          <a:spcPct val="0"/>
        </a:spcAft>
        <a:buClr>
          <a:srgbClr val="FF0000"/>
        </a:buClr>
        <a:buSzPct val="55000"/>
        <a:buFont typeface="Wingdings" pitchFamily="2" charset="2"/>
        <a:buChar char="n"/>
        <a:defRPr sz="2400" b="0">
          <a:solidFill>
            <a:srgbClr val="000000"/>
          </a:solidFill>
          <a:latin typeface="Tahoma"/>
          <a:ea typeface="Tahoma"/>
        </a:defRPr>
      </a:lvl2pPr>
      <a:lvl3pPr marL="1143000" indent="-228600" algn="l" eaLnBrk="1" fontAlgn="base" hangingPunct="1">
        <a:lnSpc>
          <a:spcPct val="80000"/>
        </a:lnSpc>
        <a:spcBef>
          <a:spcPct val="20000"/>
        </a:spcBef>
        <a:spcAft>
          <a:spcPct val="0"/>
        </a:spcAft>
        <a:buClr>
          <a:srgbClr val="3333CC"/>
        </a:buClr>
        <a:buSzPct val="50000"/>
        <a:buFont typeface="Wingdings" pitchFamily="2" charset="2"/>
        <a:buChar char="n"/>
        <a:defRPr sz="2400" b="0">
          <a:solidFill>
            <a:srgbClr val="000000"/>
          </a:solidFill>
          <a:latin typeface="Tahoma"/>
          <a:ea typeface="Tahoma"/>
        </a:defRPr>
      </a:lvl3pPr>
      <a:lvl4pPr marL="1600200" indent="-228600" algn="l" eaLnBrk="1" fontAlgn="base" hangingPunct="1">
        <a:lnSpc>
          <a:spcPct val="80000"/>
        </a:lnSpc>
        <a:spcBef>
          <a:spcPct val="20000"/>
        </a:spcBef>
        <a:spcAft>
          <a:spcPct val="0"/>
        </a:spcAft>
        <a:buClr>
          <a:srgbClr val="FFCF01"/>
        </a:buClr>
        <a:buSzPct val="55000"/>
        <a:buFont typeface="Wingdings" pitchFamily="2" charset="2"/>
        <a:buChar char="n"/>
        <a:defRPr sz="2000" b="0">
          <a:solidFill>
            <a:srgbClr val="000000"/>
          </a:solidFill>
          <a:latin typeface="Tahoma"/>
          <a:ea typeface="Tahoma"/>
        </a:defRPr>
      </a:lvl4pPr>
      <a:lvl5pPr marL="2057400" indent="-228600" algn="l" eaLnBrk="1" fontAlgn="base" hangingPunct="1">
        <a:lnSpc>
          <a:spcPct val="80000"/>
        </a:lnSpc>
        <a:spcBef>
          <a:spcPct val="20000"/>
        </a:spcBef>
        <a:spcAft>
          <a:spcPct val="0"/>
        </a:spcAft>
        <a:buClr>
          <a:srgbClr val="00E4A8"/>
        </a:buClr>
        <a:buSzPct val="50000"/>
        <a:buFont typeface="Wingdings" pitchFamily="2" charset="2"/>
        <a:buChar char="n"/>
        <a:defRPr sz="2000" b="0">
          <a:solidFill>
            <a:srgbClr val="000000"/>
          </a:solidFill>
          <a:latin typeface="Tahoma"/>
          <a:ea typeface="Tahoma"/>
        </a:defRPr>
      </a:lvl5pPr>
    </p:bodyStyle>
    <p:other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4" name="Group 103"/>
          <p:cNvGrpSpPr/>
          <p:nvPr/>
        </p:nvGrpSpPr>
        <p:grpSpPr>
          <a:xfrm>
            <a:off x="0" y="2438400"/>
            <a:ext cx="9009062" cy="1052512"/>
            <a:chOff x="0" y="1536"/>
            <a:chExt cx="5675" cy="663"/>
          </a:xfrm>
        </p:grpSpPr>
        <p:grpSp>
          <p:nvGrpSpPr>
            <p:cNvPr id="105" name="Group 104"/>
            <p:cNvGrpSpPr/>
            <p:nvPr/>
          </p:nvGrpSpPr>
          <p:grpSpPr>
            <a:xfrm>
              <a:off x="185" y="1604"/>
              <a:ext cx="449" cy="299"/>
              <a:chOff x="720" y="336"/>
              <a:chExt cx="624" cy="432"/>
            </a:xfrm>
          </p:grpSpPr>
          <p:sp>
            <p:nvSpPr>
              <p:cNvPr id="1048622" name="Rectangle 4"/>
              <p:cNvSpPr/>
              <p:nvPr/>
            </p:nvSpPr>
            <p:spPr>
              <a:xfrm>
                <a:off x="720" y="336"/>
                <a:ext cx="384" cy="432"/>
              </a:xfrm>
              <a:prstGeom prst="rect">
                <a:avLst/>
              </a:prstGeom>
              <a:solidFill>
                <a:srgbClr val="3333CC"/>
              </a:solidFill>
              <a:ln>
                <a:noFill/>
              </a:ln>
            </p:spPr>
            <p:txBody>
              <a:bodyPr vert="horz" wrap="none" lIns="91440" tIns="45720" rIns="91440" bIns="45720" anchor="ctr"/>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spcBef>
                    <a:spcPct val="0"/>
                  </a:spcBef>
                  <a:spcAft>
                    <a:spcPct val="0"/>
                  </a:spcAft>
                  <a:buFontTx/>
                  <a:buNone/>
                </a:pPr>
                <a:endParaRPr lang="en-US" altLang="en-US" sz="1800">
                  <a:solidFill>
                    <a:srgbClr val="000000"/>
                  </a:solidFill>
                  <a:latin typeface="Tahoma" pitchFamily="34" charset="0"/>
                  <a:ea typeface="Tahoma"/>
                </a:endParaRPr>
              </a:p>
            </p:txBody>
          </p:sp>
          <p:sp>
            <p:nvSpPr>
              <p:cNvPr id="1048623" name="Rectangle 5"/>
              <p:cNvSpPr/>
              <p:nvPr/>
            </p:nvSpPr>
            <p:spPr>
              <a:xfrm>
                <a:off x="1056" y="336"/>
                <a:ext cx="288" cy="432"/>
              </a:xfrm>
              <a:prstGeom prst="rect">
                <a:avLst/>
              </a:prstGeom>
              <a:gradFill rotWithShape="0">
                <a:gsLst>
                  <a:gs pos="0">
                    <a:srgbClr val="3333CC">
                      <a:alpha val="100000"/>
                    </a:srgbClr>
                  </a:gs>
                  <a:gs pos="0">
                    <a:srgbClr val="3333CC">
                      <a:alpha val="100000"/>
                    </a:srgbClr>
                  </a:gs>
                  <a:gs pos="0">
                    <a:srgbClr val="3333CC">
                      <a:alpha val="100000"/>
                    </a:srgbClr>
                  </a:gs>
                  <a:gs pos="0">
                    <a:srgbClr val="3333CC">
                      <a:alpha val="100000"/>
                    </a:srgbClr>
                  </a:gs>
                  <a:gs pos="100000">
                    <a:srgbClr val="FFFFFF">
                      <a:alpha val="100000"/>
                    </a:srgbClr>
                  </a:gs>
                  <a:gs pos="100000">
                    <a:srgbClr val="FFFFFF">
                      <a:alpha val="100000"/>
                    </a:srgbClr>
                  </a:gs>
                  <a:gs pos="100000">
                    <a:srgbClr val="FFFFFF">
                      <a:alpha val="100000"/>
                    </a:srgbClr>
                  </a:gs>
                  <a:gs pos="100000">
                    <a:srgbClr val="FFFFFF">
                      <a:alpha val="100000"/>
                    </a:srgbClr>
                  </a:gs>
                </a:gsLst>
                <a:lin ang="0" scaled="1"/>
              </a:gradFill>
              <a:ln>
                <a:noFill/>
              </a:ln>
            </p:spPr>
            <p:txBody>
              <a:bodyPr vert="horz" wrap="none" lIns="91440" tIns="45720" rIns="91440" bIns="45720" anchor="ctr"/>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spcBef>
                    <a:spcPct val="0"/>
                  </a:spcBef>
                  <a:spcAft>
                    <a:spcPct val="0"/>
                  </a:spcAft>
                  <a:buFontTx/>
                  <a:buNone/>
                </a:pPr>
                <a:endParaRPr lang="en-US" altLang="en-US" sz="1800">
                  <a:solidFill>
                    <a:srgbClr val="000000"/>
                  </a:solidFill>
                  <a:latin typeface="Tahoma" pitchFamily="34" charset="0"/>
                  <a:ea typeface="Tahoma"/>
                </a:endParaRPr>
              </a:p>
            </p:txBody>
          </p:sp>
        </p:grpSp>
        <p:grpSp>
          <p:nvGrpSpPr>
            <p:cNvPr id="106" name="Group 105"/>
            <p:cNvGrpSpPr/>
            <p:nvPr/>
          </p:nvGrpSpPr>
          <p:grpSpPr>
            <a:xfrm>
              <a:off x="263" y="1870"/>
              <a:ext cx="466" cy="299"/>
              <a:chOff x="912" y="2640"/>
              <a:chExt cx="672" cy="432"/>
            </a:xfrm>
          </p:grpSpPr>
          <p:sp>
            <p:nvSpPr>
              <p:cNvPr id="1048624" name="Rectangle 7"/>
              <p:cNvSpPr/>
              <p:nvPr/>
            </p:nvSpPr>
            <p:spPr>
              <a:xfrm>
                <a:off x="912" y="2640"/>
                <a:ext cx="384" cy="432"/>
              </a:xfrm>
              <a:prstGeom prst="rect">
                <a:avLst/>
              </a:prstGeom>
              <a:solidFill>
                <a:srgbClr val="FFCF01"/>
              </a:solidFill>
              <a:ln>
                <a:noFill/>
              </a:ln>
            </p:spPr>
            <p:txBody>
              <a:bodyPr vert="horz" wrap="none" lIns="91440" tIns="45720" rIns="91440" bIns="45720" anchor="ctr"/>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spcBef>
                    <a:spcPct val="0"/>
                  </a:spcBef>
                  <a:spcAft>
                    <a:spcPct val="0"/>
                  </a:spcAft>
                  <a:buFontTx/>
                  <a:buNone/>
                </a:pPr>
                <a:endParaRPr lang="en-US" altLang="en-US" sz="1800">
                  <a:solidFill>
                    <a:srgbClr val="000000"/>
                  </a:solidFill>
                  <a:latin typeface="Tahoma" pitchFamily="34" charset="0"/>
                  <a:ea typeface="Tahoma"/>
                </a:endParaRPr>
              </a:p>
            </p:txBody>
          </p:sp>
          <p:sp>
            <p:nvSpPr>
              <p:cNvPr id="1048625" name="Rectangle 8"/>
              <p:cNvSpPr/>
              <p:nvPr/>
            </p:nvSpPr>
            <p:spPr>
              <a:xfrm>
                <a:off x="1248" y="2640"/>
                <a:ext cx="336" cy="432"/>
              </a:xfrm>
              <a:prstGeom prst="rect">
                <a:avLst/>
              </a:prstGeom>
              <a:gradFill rotWithShape="0">
                <a:gsLst>
                  <a:gs pos="0">
                    <a:srgbClr val="FFCF01">
                      <a:alpha val="100000"/>
                    </a:srgbClr>
                  </a:gs>
                  <a:gs pos="0">
                    <a:srgbClr val="FFCF01">
                      <a:alpha val="100000"/>
                    </a:srgbClr>
                  </a:gs>
                  <a:gs pos="0">
                    <a:srgbClr val="FFCF01">
                      <a:alpha val="100000"/>
                    </a:srgbClr>
                  </a:gs>
                  <a:gs pos="0">
                    <a:srgbClr val="FFCF01">
                      <a:alpha val="100000"/>
                    </a:srgbClr>
                  </a:gs>
                  <a:gs pos="100000">
                    <a:srgbClr val="FFFFFF">
                      <a:alpha val="100000"/>
                    </a:srgbClr>
                  </a:gs>
                  <a:gs pos="100000">
                    <a:srgbClr val="FFFFFF">
                      <a:alpha val="100000"/>
                    </a:srgbClr>
                  </a:gs>
                  <a:gs pos="100000">
                    <a:srgbClr val="FFFFFF">
                      <a:alpha val="100000"/>
                    </a:srgbClr>
                  </a:gs>
                  <a:gs pos="100000">
                    <a:srgbClr val="FFFFFF">
                      <a:alpha val="100000"/>
                    </a:srgbClr>
                  </a:gs>
                </a:gsLst>
                <a:lin ang="0" scaled="1"/>
              </a:gradFill>
              <a:ln>
                <a:noFill/>
              </a:ln>
            </p:spPr>
            <p:txBody>
              <a:bodyPr vert="horz" wrap="none" lIns="91440" tIns="45720" rIns="91440" bIns="45720" anchor="ctr"/>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spcBef>
                    <a:spcPct val="0"/>
                  </a:spcBef>
                  <a:spcAft>
                    <a:spcPct val="0"/>
                  </a:spcAft>
                  <a:buFontTx/>
                  <a:buNone/>
                </a:pPr>
                <a:endParaRPr lang="en-US" altLang="en-US" sz="1800">
                  <a:solidFill>
                    <a:srgbClr val="000000"/>
                  </a:solidFill>
                  <a:latin typeface="Tahoma" pitchFamily="34" charset="0"/>
                  <a:ea typeface="Tahoma"/>
                </a:endParaRPr>
              </a:p>
            </p:txBody>
          </p:sp>
        </p:grpSp>
        <p:sp>
          <p:nvSpPr>
            <p:cNvPr id="1048626" name="Rectangle 9"/>
            <p:cNvSpPr/>
            <p:nvPr/>
          </p:nvSpPr>
          <p:spPr>
            <a:xfrm>
              <a:off x="0" y="1824"/>
              <a:ext cx="353" cy="266"/>
            </a:xfrm>
            <a:prstGeom prst="rect">
              <a:avLst/>
            </a:prstGeom>
            <a:gradFill rotWithShape="0">
              <a:gsLst>
                <a:gs pos="0">
                  <a:srgbClr val="FFFFFF">
                    <a:alpha val="100000"/>
                  </a:srgbClr>
                </a:gs>
                <a:gs pos="0">
                  <a:srgbClr val="FFFFFF">
                    <a:alpha val="100000"/>
                  </a:srgbClr>
                </a:gs>
                <a:gs pos="0">
                  <a:srgbClr val="FFFFFF">
                    <a:alpha val="100000"/>
                  </a:srgbClr>
                </a:gs>
                <a:gs pos="0">
                  <a:srgbClr val="FFFFFF">
                    <a:alpha val="100000"/>
                  </a:srgbClr>
                </a:gs>
                <a:gs pos="100000">
                  <a:srgbClr val="FF0000">
                    <a:alpha val="100000"/>
                  </a:srgbClr>
                </a:gs>
                <a:gs pos="100000">
                  <a:srgbClr val="FF0000">
                    <a:alpha val="100000"/>
                  </a:srgbClr>
                </a:gs>
                <a:gs pos="100000">
                  <a:srgbClr val="FF0000">
                    <a:alpha val="100000"/>
                  </a:srgbClr>
                </a:gs>
                <a:gs pos="100000">
                  <a:srgbClr val="FF0000">
                    <a:alpha val="100000"/>
                  </a:srgbClr>
                </a:gs>
              </a:gsLst>
              <a:lin ang="18900000" scaled="1"/>
            </a:gradFill>
            <a:ln>
              <a:noFill/>
            </a:ln>
          </p:spPr>
          <p:txBody>
            <a:bodyPr vert="horz" wrap="none" lIns="91440" tIns="45720" rIns="91440" bIns="45720" anchor="ctr"/>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spcBef>
                  <a:spcPct val="0"/>
                </a:spcBef>
                <a:spcAft>
                  <a:spcPct val="0"/>
                </a:spcAft>
                <a:buFontTx/>
                <a:buNone/>
              </a:pPr>
              <a:endParaRPr lang="en-US" altLang="en-US" sz="1800">
                <a:solidFill>
                  <a:srgbClr val="000000"/>
                </a:solidFill>
                <a:latin typeface="Tahoma" pitchFamily="34" charset="0"/>
                <a:ea typeface="Tahoma"/>
              </a:endParaRPr>
            </a:p>
          </p:txBody>
        </p:sp>
        <p:sp>
          <p:nvSpPr>
            <p:cNvPr id="1048627" name="Rectangle 10"/>
            <p:cNvSpPr/>
            <p:nvPr/>
          </p:nvSpPr>
          <p:spPr>
            <a:xfrm>
              <a:off x="400" y="1536"/>
              <a:ext cx="20" cy="663"/>
            </a:xfrm>
            <a:prstGeom prst="rect">
              <a:avLst/>
            </a:prstGeom>
            <a:solidFill>
              <a:srgbClr val="1C1C1C"/>
            </a:solidFill>
            <a:ln>
              <a:noFill/>
            </a:ln>
          </p:spPr>
          <p:txBody>
            <a:bodyPr vert="horz" wrap="none" lIns="91440" tIns="45720" rIns="91440" bIns="45720" anchor="ctr"/>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spcBef>
                  <a:spcPct val="0"/>
                </a:spcBef>
                <a:spcAft>
                  <a:spcPct val="0"/>
                </a:spcAft>
                <a:buFontTx/>
                <a:buNone/>
              </a:pPr>
              <a:endParaRPr lang="en-US" altLang="en-US" sz="1800">
                <a:solidFill>
                  <a:srgbClr val="000000"/>
                </a:solidFill>
                <a:latin typeface="Tahoma" pitchFamily="34" charset="0"/>
                <a:ea typeface="Tahoma"/>
              </a:endParaRPr>
            </a:p>
          </p:txBody>
        </p:sp>
        <p:sp>
          <p:nvSpPr>
            <p:cNvPr id="1048628" name="Rectangle 11"/>
            <p:cNvSpPr/>
            <p:nvPr/>
          </p:nvSpPr>
          <p:spPr>
            <a:xfrm flipV="1">
              <a:off x="199" y="2054"/>
              <a:ext cx="5476" cy="35"/>
            </a:xfrm>
            <a:prstGeom prst="rect">
              <a:avLst/>
            </a:prstGeom>
            <a:gradFill rotWithShape="0">
              <a:gsLst>
                <a:gs pos="0">
                  <a:srgbClr val="1C1C1C">
                    <a:alpha val="100000"/>
                  </a:srgbClr>
                </a:gs>
                <a:gs pos="0">
                  <a:srgbClr val="1C1C1C">
                    <a:alpha val="100000"/>
                  </a:srgbClr>
                </a:gs>
                <a:gs pos="0">
                  <a:srgbClr val="1C1C1C">
                    <a:alpha val="100000"/>
                  </a:srgbClr>
                </a:gs>
                <a:gs pos="0">
                  <a:srgbClr val="1C1C1C">
                    <a:alpha val="100000"/>
                  </a:srgbClr>
                </a:gs>
                <a:gs pos="100000">
                  <a:srgbClr val="FFFFFF">
                    <a:alpha val="100000"/>
                  </a:srgbClr>
                </a:gs>
                <a:gs pos="100000">
                  <a:srgbClr val="FFFFFF">
                    <a:alpha val="100000"/>
                  </a:srgbClr>
                </a:gs>
                <a:gs pos="100000">
                  <a:srgbClr val="FFFFFF">
                    <a:alpha val="100000"/>
                  </a:srgbClr>
                </a:gs>
                <a:gs pos="100000">
                  <a:srgbClr val="FFFFFF">
                    <a:alpha val="100000"/>
                  </a:srgbClr>
                </a:gs>
              </a:gsLst>
              <a:lin ang="0" scaled="1"/>
            </a:gradFill>
            <a:ln>
              <a:noFill/>
            </a:ln>
          </p:spPr>
          <p:txBody>
            <a:bodyPr vert="horz" wrap="none" lIns="91440" tIns="45720" rIns="91440" bIns="45720" anchor="ctr"/>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spcBef>
                  <a:spcPct val="0"/>
                </a:spcBef>
                <a:spcAft>
                  <a:spcPct val="0"/>
                </a:spcAft>
                <a:buFontTx/>
                <a:buNone/>
              </a:pPr>
              <a:endParaRPr lang="en-US" altLang="en-US" sz="1800">
                <a:solidFill>
                  <a:srgbClr val="000000"/>
                </a:solidFill>
                <a:latin typeface="Tahoma" pitchFamily="34" charset="0"/>
                <a:ea typeface="Tahoma"/>
              </a:endParaRPr>
            </a:p>
          </p:txBody>
        </p:sp>
      </p:grpSp>
      <p:sp>
        <p:nvSpPr>
          <p:cNvPr id="1048629" name="Rectangle 13"/>
          <p:cNvSpPr/>
          <p:nvPr/>
        </p:nvSpPr>
        <p:spPr>
          <a:xfrm>
            <a:off x="8694738" y="6553200"/>
            <a:ext cx="284162" cy="295275"/>
          </a:xfrm>
          <a:prstGeom prst="rect">
            <a:avLst/>
          </a:prstGeom>
          <a:noFill/>
          <a:ln>
            <a:noFill/>
          </a:ln>
        </p:spPr>
        <p:txBody>
          <a:bodyPr vert="horz" wrap="none" lIns="91440" tIns="45720" rIns="91440" bIns="45720" anchor="t">
            <a:spAutoFit/>
          </a:bodyPr>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spcBef>
                <a:spcPct val="0"/>
              </a:spcBef>
              <a:spcAft>
                <a:spcPct val="0"/>
              </a:spcAft>
              <a:buFontTx/>
              <a:buNone/>
            </a:pPr>
            <a:fld id="{566ABCEB-ACFC-4714-9973-3DA970169C29}" type="slidenum">
              <a:rPr lang="en-US" altLang="en-US" sz="1400">
                <a:solidFill>
                  <a:srgbClr val="1C1C1C"/>
                </a:solidFill>
                <a:latin typeface="Tahoma" pitchFamily="34" charset="0"/>
                <a:ea typeface="Tahoma"/>
              </a:rPr>
              <a:pPr marL="0" lvl="0" indent="0" algn="l" eaLnBrk="1" fontAlgn="base" latinLnBrk="1" hangingPunct="1">
                <a:spcBef>
                  <a:spcPct val="0"/>
                </a:spcBef>
                <a:spcAft>
                  <a:spcPct val="0"/>
                </a:spcAft>
                <a:buFontTx/>
                <a:buNone/>
              </a:pPr>
              <a:t>‹#›</a:t>
            </a:fld>
            <a:endParaRPr lang="en-US" altLang="en-US" sz="1400">
              <a:solidFill>
                <a:srgbClr val="1C1C1C"/>
              </a:solidFill>
              <a:latin typeface="Tahoma" pitchFamily="34" charset="0"/>
              <a:ea typeface="Tahoma"/>
            </a:endParaRPr>
          </a:p>
        </p:txBody>
      </p:sp>
      <p:sp>
        <p:nvSpPr>
          <p:cNvPr id="1048630" name="Rectangle 9"/>
          <p:cNvSpPr>
            <a:spLocks noGrp="1"/>
          </p:cNvSpPr>
          <p:nvPr>
            <p:ph type="title"/>
          </p:nvPr>
        </p:nvSpPr>
        <p:spPr>
          <a:xfrm>
            <a:off x="762000" y="228600"/>
            <a:ext cx="7716837" cy="762000"/>
          </a:xfrm>
          <a:prstGeom prst="rect">
            <a:avLst/>
          </a:prstGeom>
          <a:noFill/>
          <a:ln>
            <a:noFill/>
          </a:ln>
        </p:spPr>
        <p:txBody>
          <a:bodyPr vert="horz" lIns="91440" tIns="45720" rIns="91440" bIns="45720" anchor="b"/>
          <a:lstStyle/>
          <a:p>
            <a:pPr lvl="0"/>
            <a:r>
              <a:rPr lang="en-US" altLang="en-US"/>
              <a:t>Click to edit Master title style</a:t>
            </a:r>
          </a:p>
        </p:txBody>
      </p:sp>
      <p:sp>
        <p:nvSpPr>
          <p:cNvPr id="1048631" name="Rectangle 10"/>
          <p:cNvSpPr>
            <a:spLocks noGrp="1"/>
          </p:cNvSpPr>
          <p:nvPr>
            <p:ph type="body" idx="1"/>
          </p:nvPr>
        </p:nvSpPr>
        <p:spPr>
          <a:xfrm>
            <a:off x="381000" y="1447800"/>
            <a:ext cx="8458200" cy="5105400"/>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632" name="Rectangle 11"/>
          <p:cNvSpPr>
            <a:spLocks noGrp="1"/>
          </p:cNvSpPr>
          <p:nvPr>
            <p:ph type="dt" sz="half" idx="2"/>
          </p:nvPr>
        </p:nvSpPr>
        <p:spPr>
          <a:xfrm>
            <a:off x="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l" eaLnBrk="1" fontAlgn="base" latinLnBrk="1" hangingPunct="1">
              <a:buFontTx/>
              <a:buNone/>
            </a:pPr>
            <a:fld id="{566ABCEB-ACFC-4714-9973-3DA970169C29}" type="datetime1">
              <a:rPr lang="en-US" altLang="en-US" sz="1200"/>
              <a:pPr marL="0" lvl="0" indent="0" algn="l" eaLnBrk="1" fontAlgn="base" latinLnBrk="1" hangingPunct="1">
                <a:buFontTx/>
                <a:buNone/>
              </a:pPr>
              <a:t>2/5/2023</a:t>
            </a:fld>
            <a:endParaRPr lang="en-US" altLang="en-US" sz="1200"/>
          </a:p>
        </p:txBody>
      </p:sp>
      <p:sp>
        <p:nvSpPr>
          <p:cNvPr id="1048633" name="Rectangle 12"/>
          <p:cNvSpPr>
            <a:spLocks noGrp="1"/>
          </p:cNvSpPr>
          <p:nvPr>
            <p:ph type="ftr" sz="quarter" idx="3"/>
          </p:nvPr>
        </p:nvSpPr>
        <p:spPr>
          <a:xfrm>
            <a:off x="3276600" y="6477000"/>
            <a:ext cx="2895600" cy="3810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ctr" eaLnBrk="1" fontAlgn="base" latinLnBrk="1" hangingPunct="1">
              <a:buFontTx/>
              <a:buNone/>
            </a:pPr>
            <a:r>
              <a:rPr lang="en-US" altLang="en-US" sz="1200" b="0">
                <a:solidFill>
                  <a:srgbClr val="000000"/>
                </a:solidFill>
                <a:latin typeface="Tahoma"/>
                <a:ea typeface="Tahoma"/>
              </a:rPr>
              <a:t>Data Mining: Concepts and Techniques</a:t>
            </a:r>
          </a:p>
        </p:txBody>
      </p:sp>
      <p:sp>
        <p:nvSpPr>
          <p:cNvPr id="1048634" name="Rectangle 13"/>
          <p:cNvSpPr>
            <a:spLocks noGrp="1"/>
          </p:cNvSpPr>
          <p:nvPr>
            <p:ph type="sldNum" sz="quarter" idx="4"/>
          </p:nvPr>
        </p:nvSpPr>
        <p:spPr>
          <a:xfrm>
            <a:off x="7239000" y="6400800"/>
            <a:ext cx="1905000" cy="457200"/>
          </a:xfrm>
          <a:prstGeom prst="rect">
            <a:avLst/>
          </a:prstGeom>
          <a:noFill/>
          <a:ln>
            <a:noFill/>
          </a:ln>
        </p:spPr>
        <p:txBody>
          <a:bodyPr vert="horz" lIns="91440" tIns="45720" rIns="91440" bIns="45720" anchor="b"/>
          <a:lst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a:lstStyle>
          <a:p>
            <a:pPr marL="0" lvl="0" indent="0" algn="r" eaLnBrk="1" fontAlgn="base" latinLnBrk="1" hangingPunct="1">
              <a:buFontTx/>
              <a:buNone/>
            </a:pPr>
            <a:fld id="{566ABCEB-ACFC-4714-9973-3DA970169C29}" type="slidenum">
              <a:rPr lang="en-US" altLang="en-US" sz="1400" b="0">
                <a:solidFill>
                  <a:srgbClr val="000000"/>
                </a:solidFill>
                <a:latin typeface="Tahoma"/>
                <a:ea typeface="Tahoma"/>
              </a:rPr>
              <a:pPr marL="0" lvl="0" indent="0" algn="r" eaLnBrk="1" fontAlgn="base" latinLnBrk="1" hangingPunct="1">
                <a:buFontTx/>
                <a:buNone/>
              </a:pPr>
              <a:t>‹#›</a:t>
            </a:fld>
            <a:endParaRPr lang="en-US" altLang="en-US" sz="1400" b="0">
              <a:solidFill>
                <a:srgbClr val="000000"/>
              </a:solidFill>
              <a:latin typeface="Tahoma"/>
              <a:ea typeface="Tahoma"/>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marL="0" indent="0" algn="ctr" eaLnBrk="1" fontAlgn="base" hangingPunct="1">
        <a:spcBef>
          <a:spcPct val="0"/>
        </a:spcBef>
        <a:spcAft>
          <a:spcPct val="0"/>
        </a:spcAft>
        <a:buFontTx/>
        <a:buNone/>
        <a:defRPr sz="3600" b="1">
          <a:solidFill>
            <a:srgbClr val="333399"/>
          </a:solidFill>
          <a:latin typeface="Tahoma"/>
          <a:ea typeface="Tahoma"/>
        </a:defRPr>
      </a:lvl1pPr>
      <a:lvl2pPr marL="0" indent="0" algn="ctr" eaLnBrk="1" fontAlgn="base" hangingPunct="1">
        <a:spcBef>
          <a:spcPct val="0"/>
        </a:spcBef>
        <a:spcAft>
          <a:spcPct val="0"/>
        </a:spcAft>
        <a:buFontTx/>
        <a:buNone/>
        <a:defRPr sz="3600" b="1">
          <a:solidFill>
            <a:srgbClr val="333399"/>
          </a:solidFill>
          <a:latin typeface="Tahoma" pitchFamily="34" charset="0"/>
          <a:ea typeface="Tahoma"/>
        </a:defRPr>
      </a:lvl2pPr>
      <a:lvl3pPr marL="0" indent="0" algn="ctr" eaLnBrk="1" fontAlgn="base" hangingPunct="1">
        <a:spcBef>
          <a:spcPct val="0"/>
        </a:spcBef>
        <a:spcAft>
          <a:spcPct val="0"/>
        </a:spcAft>
        <a:buFontTx/>
        <a:buNone/>
        <a:defRPr sz="3600" b="1">
          <a:solidFill>
            <a:srgbClr val="333399"/>
          </a:solidFill>
          <a:latin typeface="Tahoma" pitchFamily="34" charset="0"/>
          <a:ea typeface="Tahoma"/>
        </a:defRPr>
      </a:lvl3pPr>
      <a:lvl4pPr marL="0" indent="0" algn="ctr" eaLnBrk="1" fontAlgn="base" hangingPunct="1">
        <a:spcBef>
          <a:spcPct val="0"/>
        </a:spcBef>
        <a:spcAft>
          <a:spcPct val="0"/>
        </a:spcAft>
        <a:buFontTx/>
        <a:buNone/>
        <a:defRPr sz="3600" b="1">
          <a:solidFill>
            <a:srgbClr val="333399"/>
          </a:solidFill>
          <a:latin typeface="Tahoma" pitchFamily="34" charset="0"/>
          <a:ea typeface="Tahoma"/>
        </a:defRPr>
      </a:lvl4pPr>
      <a:lvl5pPr marL="0" indent="0" algn="ctr" eaLnBrk="1" fontAlgn="base" hangingPunct="1">
        <a:spcBef>
          <a:spcPct val="0"/>
        </a:spcBef>
        <a:spcAft>
          <a:spcPct val="0"/>
        </a:spcAft>
        <a:buFontTx/>
        <a:buNone/>
        <a:defRPr sz="3600" b="1">
          <a:solidFill>
            <a:srgbClr val="333399"/>
          </a:solidFill>
          <a:latin typeface="Tahoma" pitchFamily="34" charset="0"/>
          <a:ea typeface="Tahoma"/>
        </a:defRPr>
      </a:lvl5pPr>
    </p:titleStyle>
    <p:bodyStyle>
      <a:lvl1pPr marL="342900" indent="-342900" algn="l" eaLnBrk="1" fontAlgn="base" hangingPunct="1">
        <a:lnSpc>
          <a:spcPct val="80000"/>
        </a:lnSpc>
        <a:spcBef>
          <a:spcPct val="20000"/>
        </a:spcBef>
        <a:spcAft>
          <a:spcPct val="0"/>
        </a:spcAft>
        <a:buClr>
          <a:srgbClr val="3333CC"/>
        </a:buClr>
        <a:buSzPct val="60000"/>
        <a:buFont typeface="Wingdings" pitchFamily="2" charset="2"/>
        <a:buChar char="n"/>
        <a:defRPr sz="2800" b="0">
          <a:solidFill>
            <a:srgbClr val="000000"/>
          </a:solidFill>
          <a:latin typeface="Tahoma"/>
          <a:ea typeface="Tahoma"/>
        </a:defRPr>
      </a:lvl1pPr>
      <a:lvl2pPr marL="742950" indent="-285750" algn="l" eaLnBrk="1" fontAlgn="base" hangingPunct="1">
        <a:lnSpc>
          <a:spcPct val="80000"/>
        </a:lnSpc>
        <a:spcBef>
          <a:spcPct val="20000"/>
        </a:spcBef>
        <a:spcAft>
          <a:spcPct val="0"/>
        </a:spcAft>
        <a:buClr>
          <a:srgbClr val="FF0000"/>
        </a:buClr>
        <a:buSzPct val="55000"/>
        <a:buFont typeface="Wingdings" pitchFamily="2" charset="2"/>
        <a:buChar char="n"/>
        <a:defRPr sz="2400" b="0">
          <a:solidFill>
            <a:srgbClr val="000000"/>
          </a:solidFill>
          <a:latin typeface="Tahoma"/>
          <a:ea typeface="Tahoma"/>
        </a:defRPr>
      </a:lvl2pPr>
      <a:lvl3pPr marL="1143000" indent="-228600" algn="l" eaLnBrk="1" fontAlgn="base" hangingPunct="1">
        <a:lnSpc>
          <a:spcPct val="80000"/>
        </a:lnSpc>
        <a:spcBef>
          <a:spcPct val="20000"/>
        </a:spcBef>
        <a:spcAft>
          <a:spcPct val="0"/>
        </a:spcAft>
        <a:buClr>
          <a:srgbClr val="3333CC"/>
        </a:buClr>
        <a:buSzPct val="50000"/>
        <a:buFont typeface="Wingdings" pitchFamily="2" charset="2"/>
        <a:buChar char="n"/>
        <a:defRPr sz="2400" b="0">
          <a:solidFill>
            <a:srgbClr val="000000"/>
          </a:solidFill>
          <a:latin typeface="Tahoma"/>
          <a:ea typeface="Tahoma"/>
        </a:defRPr>
      </a:lvl3pPr>
      <a:lvl4pPr marL="1600200" indent="-228600" algn="l" eaLnBrk="1" fontAlgn="base" hangingPunct="1">
        <a:lnSpc>
          <a:spcPct val="80000"/>
        </a:lnSpc>
        <a:spcBef>
          <a:spcPct val="20000"/>
        </a:spcBef>
        <a:spcAft>
          <a:spcPct val="0"/>
        </a:spcAft>
        <a:buClr>
          <a:srgbClr val="FFCF01"/>
        </a:buClr>
        <a:buSzPct val="55000"/>
        <a:buFont typeface="Wingdings" pitchFamily="2" charset="2"/>
        <a:buChar char="n"/>
        <a:defRPr sz="2000" b="0">
          <a:solidFill>
            <a:srgbClr val="000000"/>
          </a:solidFill>
          <a:latin typeface="Tahoma"/>
          <a:ea typeface="Tahoma"/>
        </a:defRPr>
      </a:lvl4pPr>
      <a:lvl5pPr marL="2057400" indent="-228600" algn="l" eaLnBrk="1" fontAlgn="base" hangingPunct="1">
        <a:lnSpc>
          <a:spcPct val="80000"/>
        </a:lnSpc>
        <a:spcBef>
          <a:spcPct val="20000"/>
        </a:spcBef>
        <a:spcAft>
          <a:spcPct val="0"/>
        </a:spcAft>
        <a:buClr>
          <a:srgbClr val="00E4A8"/>
        </a:buClr>
        <a:buSzPct val="50000"/>
        <a:buFont typeface="Wingdings" pitchFamily="2" charset="2"/>
        <a:buChar char="n"/>
        <a:defRPr sz="2000" b="0">
          <a:solidFill>
            <a:srgbClr val="000000"/>
          </a:solidFill>
          <a:latin typeface="Tahoma"/>
          <a:ea typeface="Tahoma"/>
        </a:defRPr>
      </a:lvl5pPr>
    </p:bodyStyle>
    <p:otherStyle>
      <a:lvl1pPr marL="0" indent="0" algn="l" eaLnBrk="1" fontAlgn="base" latinLnBrk="1" hangingPunct="1">
        <a:buFontTx/>
        <a:buNone/>
        <a:defRPr sz="1800" b="0">
          <a:solidFill>
            <a:srgbClr val="000000"/>
          </a:solidFill>
          <a:latin typeface="Tahoma"/>
          <a:ea typeface="Tahoma"/>
        </a:defRPr>
      </a:lvl1pPr>
      <a:lvl2pPr marL="457200" indent="-457200" algn="l" eaLnBrk="1" fontAlgn="base" latinLnBrk="1" hangingPunct="1">
        <a:buFontTx/>
        <a:buNone/>
        <a:defRPr sz="1800" b="0">
          <a:solidFill>
            <a:srgbClr val="000000"/>
          </a:solidFill>
          <a:latin typeface="Tahoma"/>
          <a:ea typeface="Tahoma"/>
        </a:defRPr>
      </a:lvl2pPr>
      <a:lvl3pPr marL="914400" indent="-914400" algn="l" eaLnBrk="1" fontAlgn="base" latinLnBrk="1" hangingPunct="1">
        <a:buFontTx/>
        <a:buNone/>
        <a:defRPr sz="1800" b="0">
          <a:solidFill>
            <a:srgbClr val="000000"/>
          </a:solidFill>
          <a:latin typeface="Tahoma"/>
          <a:ea typeface="Tahoma"/>
        </a:defRPr>
      </a:lvl3pPr>
      <a:lvl4pPr marL="1371600" indent="-1371600" algn="l" eaLnBrk="1" fontAlgn="base" latinLnBrk="1" hangingPunct="1">
        <a:buFontTx/>
        <a:buNone/>
        <a:defRPr sz="1800" b="0">
          <a:solidFill>
            <a:srgbClr val="000000"/>
          </a:solidFill>
          <a:latin typeface="Tahoma"/>
          <a:ea typeface="Tahoma"/>
        </a:defRPr>
      </a:lvl4pPr>
      <a:lvl5pPr marL="1828800" indent="-1828800" algn="l" eaLnBrk="1" fontAlgn="base" latinLnBrk="1" hangingPunct="1">
        <a:buFontTx/>
        <a:buNone/>
        <a:defRPr sz="1800" b="0">
          <a:solidFill>
            <a:srgbClr val="000000"/>
          </a:solidFill>
          <a:latin typeface="Tahoma"/>
          <a:ea typeface="Tahoma"/>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048639"/>
          <p:cNvSpPr>
            <a:spLocks noGrp="1"/>
          </p:cNvSpPr>
          <p:nvPr>
            <p:ph type="ctrTitle"/>
          </p:nvPr>
        </p:nvSpPr>
        <p:spPr>
          <a:xfrm>
            <a:off x="990600" y="1828800"/>
            <a:ext cx="7772400" cy="1143000"/>
          </a:xfrm>
          <a:prstGeom prst="rect">
            <a:avLst/>
          </a:prstGeom>
          <a:noFill/>
          <a:ln>
            <a:noFill/>
          </a:ln>
        </p:spPr>
        <p:txBody>
          <a:bodyPr vert="horz" lIns="91440" tIns="45720" rIns="91440" bIns="45720" anchor="b"/>
          <a:lstStyle>
            <a:lvl1pPr marL="0" indent="0" algn="ctr" eaLnBrk="1" fontAlgn="base" hangingPunct="1">
              <a:spcBef>
                <a:spcPct val="0"/>
              </a:spcBef>
              <a:spcAft>
                <a:spcPct val="0"/>
              </a:spcAft>
              <a:buFontTx/>
              <a:buNone/>
              <a:defRPr sz="3600" b="1">
                <a:solidFill>
                  <a:srgbClr val="333399"/>
                </a:solidFill>
                <a:latin typeface="Tahoma"/>
                <a:ea typeface="Tahoma"/>
              </a:defRPr>
            </a:lvl1pPr>
            <a:lvl2pPr marL="0" indent="0" algn="ctr" eaLnBrk="1" fontAlgn="base" hangingPunct="1">
              <a:spcBef>
                <a:spcPct val="0"/>
              </a:spcBef>
              <a:spcAft>
                <a:spcPct val="0"/>
              </a:spcAft>
              <a:buFontTx/>
              <a:buNone/>
              <a:defRPr sz="3600" b="1">
                <a:solidFill>
                  <a:srgbClr val="333399"/>
                </a:solidFill>
                <a:latin typeface="Tahoma" pitchFamily="34" charset="0"/>
                <a:ea typeface="Tahoma"/>
              </a:defRPr>
            </a:lvl2pPr>
            <a:lvl3pPr marL="0" indent="0" algn="ctr" eaLnBrk="1" fontAlgn="base" hangingPunct="1">
              <a:spcBef>
                <a:spcPct val="0"/>
              </a:spcBef>
              <a:spcAft>
                <a:spcPct val="0"/>
              </a:spcAft>
              <a:buFontTx/>
              <a:buNone/>
              <a:defRPr sz="3600" b="1">
                <a:solidFill>
                  <a:srgbClr val="333399"/>
                </a:solidFill>
                <a:latin typeface="Tahoma" pitchFamily="34" charset="0"/>
                <a:ea typeface="Tahoma"/>
              </a:defRPr>
            </a:lvl3pPr>
            <a:lvl4pPr marL="0" indent="0" algn="ctr" eaLnBrk="1" fontAlgn="base" hangingPunct="1">
              <a:spcBef>
                <a:spcPct val="0"/>
              </a:spcBef>
              <a:spcAft>
                <a:spcPct val="0"/>
              </a:spcAft>
              <a:buFontTx/>
              <a:buNone/>
              <a:defRPr sz="3600" b="1">
                <a:solidFill>
                  <a:srgbClr val="333399"/>
                </a:solidFill>
                <a:latin typeface="Tahoma" pitchFamily="34" charset="0"/>
                <a:ea typeface="Tahoma"/>
              </a:defRPr>
            </a:lvl4pPr>
            <a:lvl5pPr marL="0" indent="0" algn="ctr" eaLnBrk="1" fontAlgn="base" hangingPunct="1">
              <a:spcBef>
                <a:spcPct val="0"/>
              </a:spcBef>
              <a:spcAft>
                <a:spcPct val="0"/>
              </a:spcAft>
              <a:buFontTx/>
              <a:buNone/>
              <a:defRPr sz="3600" b="1">
                <a:solidFill>
                  <a:srgbClr val="333399"/>
                </a:solidFill>
                <a:latin typeface="Tahoma" pitchFamily="34" charset="0"/>
                <a:ea typeface="Tahoma"/>
              </a:defRPr>
            </a:lvl5pPr>
          </a:lstStyle>
          <a:p>
            <a:pPr marL="0" lvl="0" indent="0" algn="ctr" eaLnBrk="1" fontAlgn="base" hangingPunct="1">
              <a:spcBef>
                <a:spcPct val="0"/>
              </a:spcBef>
              <a:spcAft>
                <a:spcPct val="0"/>
              </a:spcAft>
              <a:buFontTx/>
              <a:buNone/>
            </a:pPr>
            <a:r>
              <a:rPr lang="en-US" altLang="en-US">
                <a:solidFill>
                  <a:srgbClr val="333399"/>
                </a:solidFill>
                <a:latin typeface="Tahoma"/>
                <a:ea typeface="Tahoma"/>
              </a:rPr>
              <a:t>Predictive analytics of Student academic performance in STEM Education</a:t>
            </a:r>
          </a:p>
        </p:txBody>
      </p:sp>
      <p:sp>
        <p:nvSpPr>
          <p:cNvPr id="4" name="TextBox 3"/>
          <p:cNvSpPr txBox="1"/>
          <p:nvPr/>
        </p:nvSpPr>
        <p:spPr>
          <a:xfrm flipH="1">
            <a:off x="5148064" y="4725144"/>
            <a:ext cx="3312366" cy="523220"/>
          </a:xfrm>
          <a:prstGeom prst="rect">
            <a:avLst/>
          </a:prstGeom>
          <a:noFill/>
        </p:spPr>
        <p:txBody>
          <a:bodyPr wrap="square" rtlCol="0">
            <a:spAutoFit/>
          </a:bodyPr>
          <a:lstStyle/>
          <a:p>
            <a:r>
              <a:rPr lang="en-IN" dirty="0" smtClean="0"/>
              <a:t>By    P. </a:t>
            </a:r>
            <a:r>
              <a:rPr lang="en-IN" dirty="0" err="1" smtClean="0"/>
              <a:t>Akshay</a:t>
            </a:r>
            <a:endParaRPr lang="en-US" dirty="0"/>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048589"/>
          <p:cNvSpPr>
            <a:spLocks noGrp="1"/>
          </p:cNvSpPr>
          <p:nvPr>
            <p:ph type="title"/>
          </p:nvPr>
        </p:nvSpPr>
        <p:spPr>
          <a:xfrm>
            <a:off x="762000" y="228600"/>
            <a:ext cx="7716837" cy="762000"/>
          </a:xfrm>
          <a:prstGeom prst="rect">
            <a:avLst/>
          </a:prstGeom>
          <a:noFill/>
          <a:ln>
            <a:noFill/>
          </a:ln>
        </p:spPr>
        <p:txBody>
          <a:bodyPr vert="horz" lIns="91440" tIns="45720" rIns="91440" bIns="45720" anchor="b"/>
          <a:lstStyle>
            <a:lvl1pPr marL="0" indent="0" algn="ctr" eaLnBrk="1" fontAlgn="base" hangingPunct="1">
              <a:spcBef>
                <a:spcPct val="0"/>
              </a:spcBef>
              <a:spcAft>
                <a:spcPct val="0"/>
              </a:spcAft>
              <a:buFontTx/>
              <a:buNone/>
              <a:defRPr sz="3600" b="1">
                <a:solidFill>
                  <a:srgbClr val="333399"/>
                </a:solidFill>
                <a:latin typeface="Tahoma"/>
                <a:ea typeface="Tahoma"/>
              </a:defRPr>
            </a:lvl1pPr>
            <a:lvl2pPr marL="0" indent="0" algn="ctr" eaLnBrk="1" fontAlgn="base" hangingPunct="1">
              <a:spcBef>
                <a:spcPct val="0"/>
              </a:spcBef>
              <a:spcAft>
                <a:spcPct val="0"/>
              </a:spcAft>
              <a:buFontTx/>
              <a:buNone/>
              <a:defRPr sz="3600" b="1">
                <a:solidFill>
                  <a:srgbClr val="333399"/>
                </a:solidFill>
                <a:latin typeface="Tahoma" pitchFamily="34" charset="0"/>
                <a:ea typeface="Tahoma"/>
              </a:defRPr>
            </a:lvl2pPr>
            <a:lvl3pPr marL="0" indent="0" algn="ctr" eaLnBrk="1" fontAlgn="base" hangingPunct="1">
              <a:spcBef>
                <a:spcPct val="0"/>
              </a:spcBef>
              <a:spcAft>
                <a:spcPct val="0"/>
              </a:spcAft>
              <a:buFontTx/>
              <a:buNone/>
              <a:defRPr sz="3600" b="1">
                <a:solidFill>
                  <a:srgbClr val="333399"/>
                </a:solidFill>
                <a:latin typeface="Tahoma" pitchFamily="34" charset="0"/>
                <a:ea typeface="Tahoma"/>
              </a:defRPr>
            </a:lvl3pPr>
            <a:lvl4pPr marL="0" indent="0" algn="ctr" eaLnBrk="1" fontAlgn="base" hangingPunct="1">
              <a:spcBef>
                <a:spcPct val="0"/>
              </a:spcBef>
              <a:spcAft>
                <a:spcPct val="0"/>
              </a:spcAft>
              <a:buFontTx/>
              <a:buNone/>
              <a:defRPr sz="3600" b="1">
                <a:solidFill>
                  <a:srgbClr val="333399"/>
                </a:solidFill>
                <a:latin typeface="Tahoma" pitchFamily="34" charset="0"/>
                <a:ea typeface="Tahoma"/>
              </a:defRPr>
            </a:lvl4pPr>
            <a:lvl5pPr marL="0" indent="0" algn="ctr" eaLnBrk="1" fontAlgn="base" hangingPunct="1">
              <a:spcBef>
                <a:spcPct val="0"/>
              </a:spcBef>
              <a:spcAft>
                <a:spcPct val="0"/>
              </a:spcAft>
              <a:buFontTx/>
              <a:buNone/>
              <a:defRPr sz="3600" b="1">
                <a:solidFill>
                  <a:srgbClr val="333399"/>
                </a:solidFill>
                <a:latin typeface="Tahoma" pitchFamily="34" charset="0"/>
                <a:ea typeface="Tahoma"/>
              </a:defRPr>
            </a:lvl5pPr>
          </a:lstStyle>
          <a:p>
            <a:pPr lvl="0"/>
            <a:endParaRPr/>
          </a:p>
        </p:txBody>
      </p:sp>
      <p:sp>
        <p:nvSpPr>
          <p:cNvPr id="1048591" name="Content Placeholder 1048590"/>
          <p:cNvSpPr>
            <a:spLocks noGrp="1"/>
          </p:cNvSpPr>
          <p:nvPr>
            <p:ph idx="1"/>
          </p:nvPr>
        </p:nvSpPr>
        <p:spPr>
          <a:xfrm>
            <a:off x="381000" y="1979612"/>
            <a:ext cx="8458200" cy="3898900"/>
          </a:xfrm>
          <a:prstGeom prst="rect">
            <a:avLst/>
          </a:prstGeom>
          <a:noFill/>
          <a:ln>
            <a:noFill/>
          </a:ln>
        </p:spPr>
        <p:txBody>
          <a:bodyPr vert="horz" lIns="91440" tIns="45720" rIns="91440" bIns="45720" anchor="t"/>
          <a:lstStyle>
            <a:lvl1pPr marL="342900" indent="-342900" algn="l" eaLnBrk="1" fontAlgn="base" hangingPunct="1">
              <a:lnSpc>
                <a:spcPct val="80000"/>
              </a:lnSpc>
              <a:spcBef>
                <a:spcPct val="20000"/>
              </a:spcBef>
              <a:spcAft>
                <a:spcPct val="0"/>
              </a:spcAft>
              <a:buClr>
                <a:srgbClr val="3333CC"/>
              </a:buClr>
              <a:buSzPct val="60000"/>
              <a:buFont typeface="Wingdings" pitchFamily="2" charset="2"/>
              <a:buChar char="n"/>
              <a:defRPr sz="2800" b="0">
                <a:solidFill>
                  <a:srgbClr val="000000"/>
                </a:solidFill>
                <a:latin typeface="Tahoma"/>
                <a:ea typeface="Tahoma"/>
              </a:defRPr>
            </a:lvl1pPr>
            <a:lvl2pPr marL="742950" indent="-285750" algn="l" eaLnBrk="1" fontAlgn="base" hangingPunct="1">
              <a:lnSpc>
                <a:spcPct val="80000"/>
              </a:lnSpc>
              <a:spcBef>
                <a:spcPct val="20000"/>
              </a:spcBef>
              <a:spcAft>
                <a:spcPct val="0"/>
              </a:spcAft>
              <a:buClr>
                <a:srgbClr val="FF0000"/>
              </a:buClr>
              <a:buSzPct val="55000"/>
              <a:buFont typeface="Wingdings" pitchFamily="2" charset="2"/>
              <a:buChar char="n"/>
              <a:defRPr sz="2400" b="0">
                <a:solidFill>
                  <a:srgbClr val="000000"/>
                </a:solidFill>
                <a:latin typeface="Tahoma"/>
                <a:ea typeface="Tahoma"/>
              </a:defRPr>
            </a:lvl2pPr>
            <a:lvl3pPr marL="1143000" indent="-228600" algn="l" eaLnBrk="1" fontAlgn="base" hangingPunct="1">
              <a:lnSpc>
                <a:spcPct val="80000"/>
              </a:lnSpc>
              <a:spcBef>
                <a:spcPct val="20000"/>
              </a:spcBef>
              <a:spcAft>
                <a:spcPct val="0"/>
              </a:spcAft>
              <a:buClr>
                <a:srgbClr val="3333CC"/>
              </a:buClr>
              <a:buSzPct val="50000"/>
              <a:buFont typeface="Wingdings" pitchFamily="2" charset="2"/>
              <a:buChar char="n"/>
              <a:defRPr sz="2400" b="0">
                <a:solidFill>
                  <a:srgbClr val="000000"/>
                </a:solidFill>
                <a:latin typeface="Tahoma"/>
                <a:ea typeface="Tahoma"/>
              </a:defRPr>
            </a:lvl3pPr>
            <a:lvl4pPr marL="1600200" indent="-228600" algn="l" eaLnBrk="1" fontAlgn="base" hangingPunct="1">
              <a:lnSpc>
                <a:spcPct val="80000"/>
              </a:lnSpc>
              <a:spcBef>
                <a:spcPct val="20000"/>
              </a:spcBef>
              <a:spcAft>
                <a:spcPct val="0"/>
              </a:spcAft>
              <a:buClr>
                <a:srgbClr val="FFCF01"/>
              </a:buClr>
              <a:buSzPct val="55000"/>
              <a:buFont typeface="Wingdings" pitchFamily="2" charset="2"/>
              <a:buChar char="n"/>
              <a:defRPr sz="2000" b="0">
                <a:solidFill>
                  <a:srgbClr val="000000"/>
                </a:solidFill>
                <a:latin typeface="Tahoma"/>
                <a:ea typeface="Tahoma"/>
              </a:defRPr>
            </a:lvl4pPr>
            <a:lvl5pPr marL="2057400" indent="-228600" algn="l" eaLnBrk="1" fontAlgn="base" hangingPunct="1">
              <a:lnSpc>
                <a:spcPct val="80000"/>
              </a:lnSpc>
              <a:spcBef>
                <a:spcPct val="20000"/>
              </a:spcBef>
              <a:spcAft>
                <a:spcPct val="0"/>
              </a:spcAft>
              <a:buClr>
                <a:srgbClr val="00E4A8"/>
              </a:buClr>
              <a:buSzPct val="50000"/>
              <a:buFont typeface="Wingdings" pitchFamily="2" charset="2"/>
              <a:buChar char="n"/>
              <a:defRPr sz="2000" b="0">
                <a:solidFill>
                  <a:srgbClr val="000000"/>
                </a:solidFill>
                <a:latin typeface="Tahoma"/>
                <a:ea typeface="Tahoma"/>
              </a:defRPr>
            </a:lvl5pPr>
          </a:lstStyle>
          <a:p>
            <a:pPr marL="0" lvl="0" indent="0" algn="ctr">
              <a:buNone/>
            </a:pPr>
            <a:r>
              <a:rPr lang="en-US" altLang="en-US" b="1">
                <a:solidFill>
                  <a:srgbClr val="FF0000"/>
                </a:solidFill>
              </a:rPr>
              <a:t>Block diagram</a:t>
            </a:r>
          </a:p>
        </p:txBody>
      </p:sp>
      <p:pic>
        <p:nvPicPr>
          <p:cNvPr id="2097155" name="Picture 2097154" descr="null"/>
          <p:cNvPicPr>
            <a:picLocks/>
          </p:cNvPicPr>
          <p:nvPr/>
        </p:nvPicPr>
        <p:blipFill>
          <a:blip r:embed="rId2" cstate="print"/>
          <a:srcRect/>
          <a:stretch>
            <a:fillRect/>
          </a:stretch>
        </p:blipFill>
        <p:spPr>
          <a:xfrm>
            <a:off x="474662" y="2416175"/>
            <a:ext cx="8101012" cy="266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048585"/>
          <p:cNvSpPr>
            <a:spLocks noGrp="1"/>
          </p:cNvSpPr>
          <p:nvPr>
            <p:ph type="title"/>
          </p:nvPr>
        </p:nvSpPr>
        <p:spPr/>
        <p:txBody>
          <a:bodyPr/>
          <a:lstStyle/>
          <a:p>
            <a:endParaRPr lang="en-US"/>
          </a:p>
        </p:txBody>
      </p:sp>
      <p:sp>
        <p:nvSpPr>
          <p:cNvPr id="1048587" name="Content Placeholder 1048586"/>
          <p:cNvSpPr>
            <a:spLocks noGrp="1"/>
          </p:cNvSpPr>
          <p:nvPr>
            <p:ph idx="1"/>
          </p:nvPr>
        </p:nvSpPr>
        <p:spPr/>
        <p:txBody>
          <a:bodyPr/>
          <a:lstStyle/>
          <a:p>
            <a:pPr marL="0" indent="0" algn="ctr">
              <a:buNone/>
            </a:pPr>
            <a:endParaRPr lang="en-US" sz="1800" dirty="0"/>
          </a:p>
          <a:p>
            <a:pPr marL="0" indent="0" algn="ctr">
              <a:buNone/>
            </a:pPr>
            <a:r>
              <a:rPr lang="en-US" sz="1800" b="1" dirty="0">
                <a:solidFill>
                  <a:srgbClr val="FF0000"/>
                </a:solidFill>
              </a:rPr>
              <a:t>System requirements</a:t>
            </a:r>
            <a:endParaRPr lang="en-US" sz="1800" dirty="0"/>
          </a:p>
          <a:p>
            <a:endParaRPr lang="en-US" sz="1800" dirty="0"/>
          </a:p>
          <a:p>
            <a:pPr marL="0" indent="0">
              <a:buNone/>
            </a:pPr>
            <a:r>
              <a:rPr lang="en-US" sz="1800" dirty="0"/>
              <a:t>Hardware Requirements</a:t>
            </a:r>
          </a:p>
          <a:p>
            <a:r>
              <a:rPr lang="en-US" sz="1800" dirty="0"/>
              <a:t>System			 </a:t>
            </a:r>
            <a:r>
              <a:rPr lang="en-US" sz="1800" dirty="0" smtClean="0"/>
              <a:t>:   </a:t>
            </a:r>
            <a:r>
              <a:rPr lang="en-US" sz="1800" dirty="0"/>
              <a:t>Intel i3 2.4 GHz.</a:t>
            </a:r>
          </a:p>
          <a:p>
            <a:r>
              <a:rPr lang="en-US" sz="1800" dirty="0"/>
              <a:t>Hard Disk	         		 :   100 GB above.</a:t>
            </a:r>
          </a:p>
          <a:p>
            <a:r>
              <a:rPr lang="en-US" sz="1800" dirty="0"/>
              <a:t>Monitor	         		 :   14 </a:t>
            </a:r>
            <a:r>
              <a:rPr lang="en-US" sz="1800" dirty="0" err="1"/>
              <a:t>Colour</a:t>
            </a:r>
            <a:r>
              <a:rPr lang="en-US" sz="1800" dirty="0"/>
              <a:t> Monitor or any size.</a:t>
            </a:r>
          </a:p>
          <a:p>
            <a:r>
              <a:rPr lang="en-US" sz="1800" dirty="0"/>
              <a:t>Mouse			 </a:t>
            </a:r>
            <a:r>
              <a:rPr lang="en-US" sz="1800" dirty="0" smtClean="0"/>
              <a:t>:   </a:t>
            </a:r>
            <a:r>
              <a:rPr lang="en-US" sz="1800" dirty="0"/>
              <a:t>Optical Mouse.</a:t>
            </a:r>
          </a:p>
          <a:p>
            <a:r>
              <a:rPr lang="en-US" sz="1800" dirty="0"/>
              <a:t>Ram		           		 </a:t>
            </a:r>
            <a:r>
              <a:rPr lang="en-US" sz="1800" dirty="0" smtClean="0"/>
              <a:t>:   </a:t>
            </a:r>
            <a:r>
              <a:rPr lang="en-US" sz="1800" dirty="0"/>
              <a:t>2 GB.</a:t>
            </a:r>
          </a:p>
          <a:p>
            <a:endParaRPr lang="en-US" sz="1800" dirty="0"/>
          </a:p>
          <a:p>
            <a:pPr marL="0" indent="0">
              <a:buNone/>
            </a:pPr>
            <a:r>
              <a:rPr lang="en-US" sz="1800" dirty="0"/>
              <a:t>Software Requirements</a:t>
            </a:r>
          </a:p>
          <a:p>
            <a:r>
              <a:rPr lang="en-US" sz="1800" dirty="0"/>
              <a:t>Operating system 		:   Windows 10 (any windows operating system).</a:t>
            </a:r>
          </a:p>
          <a:p>
            <a:r>
              <a:rPr lang="en-US" sz="1800" dirty="0"/>
              <a:t>Coding Language		:   Python.</a:t>
            </a:r>
          </a:p>
          <a:p>
            <a:r>
              <a:rPr lang="en-US" sz="1800" dirty="0"/>
              <a:t>Front-End	                	</a:t>
            </a:r>
            <a:r>
              <a:rPr lang="en-US" sz="1800" dirty="0" smtClean="0"/>
              <a:t>:   </a:t>
            </a:r>
            <a:r>
              <a:rPr lang="en-US" sz="1800" dirty="0"/>
              <a:t>Python </a:t>
            </a:r>
          </a:p>
          <a:p>
            <a:r>
              <a:rPr lang="en-US" sz="1800" dirty="0"/>
              <a:t>Designing		             </a:t>
            </a:r>
            <a:r>
              <a:rPr lang="en-US" sz="1800" dirty="0" smtClean="0"/>
              <a:t>:   </a:t>
            </a:r>
            <a:r>
              <a:rPr lang="en-US" sz="1800" dirty="0" err="1" smtClean="0"/>
              <a:t>tkinter</a:t>
            </a:r>
            <a:r>
              <a:rPr lang="en-US" sz="1800" dirty="0" smtClean="0"/>
              <a:t> </a:t>
            </a:r>
            <a:r>
              <a:rPr lang="en-US" sz="1800" dirty="0"/>
              <a:t>module.</a:t>
            </a:r>
          </a:p>
          <a:p>
            <a:r>
              <a:rPr lang="en-US" sz="1800" dirty="0"/>
              <a:t>Data Base		          	:   sqlite3, </a:t>
            </a:r>
            <a:r>
              <a:rPr lang="en-US" sz="1800" dirty="0" err="1"/>
              <a:t>Mysqlclient</a:t>
            </a:r>
            <a:r>
              <a:rPr lang="en-US" sz="1800" dirty="0"/>
              <a:t>.</a:t>
            </a:r>
          </a:p>
          <a:p>
            <a:r>
              <a:rPr lang="en-US" sz="1800" dirty="0"/>
              <a:t>IDE			             </a:t>
            </a:r>
            <a:r>
              <a:rPr lang="en-US" sz="1800" dirty="0" smtClean="0"/>
              <a:t>:  </a:t>
            </a:r>
            <a:r>
              <a:rPr lang="en-US" sz="1800" dirty="0"/>
              <a:t>Anaconda IDE – </a:t>
            </a:r>
            <a:r>
              <a:rPr lang="en-US" sz="1800" dirty="0" err="1"/>
              <a:t>Jupyter</a:t>
            </a:r>
            <a:r>
              <a:rPr lang="en-US" sz="1800" dirty="0"/>
              <a:t> Note Book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048587"/>
          <p:cNvSpPr>
            <a:spLocks noGrp="1"/>
          </p:cNvSpPr>
          <p:nvPr>
            <p:ph type="title"/>
          </p:nvPr>
        </p:nvSpPr>
        <p:spPr/>
        <p:txBody>
          <a:bodyPr/>
          <a:lstStyle/>
          <a:p>
            <a:r>
              <a:rPr lang="en-US"/>
              <a:t>Code implementation</a:t>
            </a:r>
          </a:p>
        </p:txBody>
      </p:sp>
      <p:sp>
        <p:nvSpPr>
          <p:cNvPr id="1048589" name="Content Placeholder 1048588"/>
          <p:cNvSpPr>
            <a:spLocks noGrp="1"/>
          </p:cNvSpPr>
          <p:nvPr>
            <p:ph idx="1"/>
          </p:nvPr>
        </p:nvSpPr>
        <p:spPr/>
        <p:txBody>
          <a:bodyPr/>
          <a:lstStyle/>
          <a:p>
            <a:r>
              <a:rPr lang="en-US"/>
              <a:t>data</a:t>
            </a:r>
          </a:p>
          <a:p>
            <a:endParaRPr lang="en-US"/>
          </a:p>
        </p:txBody>
      </p:sp>
      <p:pic>
        <p:nvPicPr>
          <p:cNvPr id="2097154" name="Picture 2097153"/>
          <p:cNvPicPr>
            <a:picLocks/>
          </p:cNvPicPr>
          <p:nvPr/>
        </p:nvPicPr>
        <p:blipFill>
          <a:blip r:embed="rId2" cstate="print"/>
          <a:stretch>
            <a:fillRect/>
          </a:stretch>
        </p:blipFill>
        <p:spPr>
          <a:xfrm>
            <a:off x="570964" y="1947887"/>
            <a:ext cx="8225364" cy="48532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048591"/>
          <p:cNvSpPr>
            <a:spLocks noGrp="1"/>
          </p:cNvSpPr>
          <p:nvPr>
            <p:ph type="title"/>
          </p:nvPr>
        </p:nvSpPr>
        <p:spPr/>
        <p:txBody>
          <a:bodyPr/>
          <a:lstStyle/>
          <a:p>
            <a:endParaRPr lang="en-US"/>
          </a:p>
        </p:txBody>
      </p:sp>
      <p:sp>
        <p:nvSpPr>
          <p:cNvPr id="1048593" name="Content Placeholder 1048592"/>
          <p:cNvSpPr>
            <a:spLocks noGrp="1"/>
          </p:cNvSpPr>
          <p:nvPr>
            <p:ph idx="1"/>
          </p:nvPr>
        </p:nvSpPr>
        <p:spPr/>
        <p:txBody>
          <a:bodyPr/>
          <a:lstStyle/>
          <a:p>
            <a:r>
              <a:rPr lang="en-US" sz="2000"/>
              <a:t># visualising the number of male and female in the dataset</a:t>
            </a:r>
          </a:p>
          <a:p>
            <a:r>
              <a:rPr lang="en-US" sz="2000"/>
              <a:t>data['gender'].value_counts(normalize = True)</a:t>
            </a:r>
          </a:p>
          <a:p>
            <a:r>
              <a:rPr lang="en-US" sz="2000"/>
              <a:t>data['gender'].value_counts(dropna = False).plot.bar(color = 'magenta')</a:t>
            </a:r>
          </a:p>
          <a:p>
            <a:endParaRPr lang="en-US" sz="2000"/>
          </a:p>
        </p:txBody>
      </p:sp>
      <p:pic>
        <p:nvPicPr>
          <p:cNvPr id="2097156" name="Picture 2097155"/>
          <p:cNvPicPr>
            <a:picLocks/>
          </p:cNvPicPr>
          <p:nvPr/>
        </p:nvPicPr>
        <p:blipFill>
          <a:blip r:embed="rId2" cstate="print"/>
          <a:stretch>
            <a:fillRect/>
          </a:stretch>
        </p:blipFill>
        <p:spPr>
          <a:xfrm rot="21134">
            <a:off x="814823" y="2513281"/>
            <a:ext cx="7447270" cy="38932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048595"/>
          <p:cNvSpPr>
            <a:spLocks noGrp="1"/>
          </p:cNvSpPr>
          <p:nvPr>
            <p:ph type="title"/>
          </p:nvPr>
        </p:nvSpPr>
        <p:spPr/>
        <p:txBody>
          <a:bodyPr/>
          <a:lstStyle/>
          <a:p>
            <a:endParaRPr lang="en-US"/>
          </a:p>
        </p:txBody>
      </p:sp>
      <p:sp>
        <p:nvSpPr>
          <p:cNvPr id="1048597" name="Content Placeholder 1048596"/>
          <p:cNvSpPr>
            <a:spLocks noGrp="1"/>
          </p:cNvSpPr>
          <p:nvPr>
            <p:ph idx="1"/>
          </p:nvPr>
        </p:nvSpPr>
        <p:spPr/>
        <p:txBody>
          <a:bodyPr/>
          <a:lstStyle/>
          <a:p>
            <a:r>
              <a:rPr lang="en-US" sz="1800"/>
              <a:t># visualizing the differnt parental education levels</a:t>
            </a:r>
          </a:p>
          <a:p>
            <a:r>
              <a:rPr lang="en-US" sz="1800"/>
              <a:t>data['parental level of education'].value_counts(normalize = True)</a:t>
            </a:r>
          </a:p>
          <a:p>
            <a:r>
              <a:rPr lang="en-US" sz="1800"/>
              <a:t>data['parental level of education'].value_counts(dropna = False).plot.bar()</a:t>
            </a:r>
          </a:p>
          <a:p>
            <a:endParaRPr lang="en-US" sz="1800"/>
          </a:p>
        </p:txBody>
      </p:sp>
      <p:pic>
        <p:nvPicPr>
          <p:cNvPr id="2097157" name="Picture 2097156"/>
          <p:cNvPicPr>
            <a:picLocks/>
          </p:cNvPicPr>
          <p:nvPr/>
        </p:nvPicPr>
        <p:blipFill>
          <a:blip r:embed="rId2" cstate="print"/>
          <a:stretch>
            <a:fillRect/>
          </a:stretch>
        </p:blipFill>
        <p:spPr>
          <a:xfrm>
            <a:off x="776981" y="2306894"/>
            <a:ext cx="7296233" cy="41067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048653"/>
          <p:cNvSpPr>
            <a:spLocks noGrp="1"/>
          </p:cNvSpPr>
          <p:nvPr>
            <p:ph type="title"/>
          </p:nvPr>
        </p:nvSpPr>
        <p:spPr/>
        <p:txBody>
          <a:bodyPr/>
          <a:lstStyle/>
          <a:p>
            <a:endParaRPr lang="en-US"/>
          </a:p>
        </p:txBody>
      </p:sp>
      <p:sp>
        <p:nvSpPr>
          <p:cNvPr id="1048655" name="Content Placeholder 1048654"/>
          <p:cNvSpPr>
            <a:spLocks noGrp="1"/>
          </p:cNvSpPr>
          <p:nvPr>
            <p:ph idx="1"/>
          </p:nvPr>
        </p:nvSpPr>
        <p:spPr/>
        <p:txBody>
          <a:bodyPr/>
          <a:lstStyle/>
          <a:p>
            <a:r>
              <a:rPr lang="en-US" sz="1600"/>
              <a:t># visualizing maths score</a:t>
            </a:r>
          </a:p>
          <a:p>
            <a:r>
              <a:rPr lang="en-US" sz="1600"/>
              <a:t>data['math score'].value_counts(normalize = True)</a:t>
            </a:r>
          </a:p>
          <a:p>
            <a:r>
              <a:rPr lang="en-US" sz="1600"/>
              <a:t>data['math score'].value_counts(dropna = False).plot.bar(figsize = (18, 10))</a:t>
            </a:r>
          </a:p>
          <a:p>
            <a:endParaRPr lang="en-US" sz="1600"/>
          </a:p>
        </p:txBody>
      </p:sp>
      <p:pic>
        <p:nvPicPr>
          <p:cNvPr id="2097161" name="Picture 2097160"/>
          <p:cNvPicPr>
            <a:picLocks/>
          </p:cNvPicPr>
          <p:nvPr/>
        </p:nvPicPr>
        <p:blipFill>
          <a:blip r:embed="rId2" cstate="print"/>
          <a:stretch>
            <a:fillRect/>
          </a:stretch>
        </p:blipFill>
        <p:spPr>
          <a:xfrm>
            <a:off x="666618" y="2355386"/>
            <a:ext cx="7988225" cy="423462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048655"/>
          <p:cNvSpPr>
            <a:spLocks noGrp="1"/>
          </p:cNvSpPr>
          <p:nvPr>
            <p:ph type="title"/>
          </p:nvPr>
        </p:nvSpPr>
        <p:spPr/>
        <p:txBody>
          <a:bodyPr/>
          <a:lstStyle/>
          <a:p>
            <a:endParaRPr lang="en-US"/>
          </a:p>
        </p:txBody>
      </p:sp>
      <p:sp>
        <p:nvSpPr>
          <p:cNvPr id="1048657" name="Content Placeholder 1048656"/>
          <p:cNvSpPr>
            <a:spLocks noGrp="1"/>
          </p:cNvSpPr>
          <p:nvPr>
            <p:ph idx="1"/>
          </p:nvPr>
        </p:nvSpPr>
        <p:spPr/>
        <p:txBody>
          <a:bodyPr/>
          <a:lstStyle/>
          <a:p>
            <a:r>
              <a:rPr lang="en-US" sz="1500"/>
              <a:t># visualizing reading score score</a:t>
            </a:r>
          </a:p>
          <a:p>
            <a:r>
              <a:rPr lang="en-US" sz="1500"/>
              <a:t>data['reading score'].value_counts(normalize = True)</a:t>
            </a:r>
          </a:p>
          <a:p>
            <a:r>
              <a:rPr lang="en-US" sz="1500"/>
              <a:t>data['reading score'].value_counts(dropna = False).plot.bar(figsize = (18, 10), color = 'orange')</a:t>
            </a:r>
          </a:p>
          <a:p>
            <a:endParaRPr lang="en-US" sz="1500"/>
          </a:p>
        </p:txBody>
      </p:sp>
      <p:pic>
        <p:nvPicPr>
          <p:cNvPr id="2097162" name="Picture 2097161"/>
          <p:cNvPicPr>
            <a:picLocks/>
          </p:cNvPicPr>
          <p:nvPr/>
        </p:nvPicPr>
        <p:blipFill>
          <a:blip r:embed="rId2" cstate="print"/>
          <a:stretch>
            <a:fillRect/>
          </a:stretch>
        </p:blipFill>
        <p:spPr>
          <a:xfrm>
            <a:off x="792538" y="2246195"/>
            <a:ext cx="7399221" cy="42730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048657"/>
          <p:cNvSpPr>
            <a:spLocks noGrp="1"/>
          </p:cNvSpPr>
          <p:nvPr>
            <p:ph type="title"/>
          </p:nvPr>
        </p:nvSpPr>
        <p:spPr/>
        <p:txBody>
          <a:bodyPr/>
          <a:lstStyle/>
          <a:p>
            <a:endParaRPr lang="en-US"/>
          </a:p>
        </p:txBody>
      </p:sp>
      <p:sp>
        <p:nvSpPr>
          <p:cNvPr id="1048659" name="Content Placeholder 1048658"/>
          <p:cNvSpPr>
            <a:spLocks noGrp="1"/>
          </p:cNvSpPr>
          <p:nvPr>
            <p:ph idx="1"/>
          </p:nvPr>
        </p:nvSpPr>
        <p:spPr/>
        <p:txBody>
          <a:bodyPr/>
          <a:lstStyle/>
          <a:p>
            <a:r>
              <a:rPr lang="en-US" sz="1500"/>
              <a:t># visualizing writing score</a:t>
            </a:r>
          </a:p>
          <a:p>
            <a:r>
              <a:rPr lang="en-US" sz="1500"/>
              <a:t>data['math score'].value_counts(normalize = True)</a:t>
            </a:r>
          </a:p>
          <a:p>
            <a:r>
              <a:rPr lang="en-US" sz="1500"/>
              <a:t>data['math score'].value_counts(dropna = False).plot.bar(figsize = (18, 10), color = 'pink')</a:t>
            </a:r>
          </a:p>
          <a:p>
            <a:endParaRPr lang="en-US" sz="1500"/>
          </a:p>
        </p:txBody>
      </p:sp>
      <p:pic>
        <p:nvPicPr>
          <p:cNvPr id="2097163" name="Picture 2097162"/>
          <p:cNvPicPr>
            <a:picLocks/>
          </p:cNvPicPr>
          <p:nvPr/>
        </p:nvPicPr>
        <p:blipFill>
          <a:blip r:embed="rId2" cstate="print"/>
          <a:stretch>
            <a:fillRect/>
          </a:stretch>
        </p:blipFill>
        <p:spPr>
          <a:xfrm>
            <a:off x="704471" y="2179741"/>
            <a:ext cx="7458353" cy="420387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048659"/>
          <p:cNvSpPr>
            <a:spLocks noGrp="1"/>
          </p:cNvSpPr>
          <p:nvPr>
            <p:ph type="title"/>
          </p:nvPr>
        </p:nvSpPr>
        <p:spPr/>
        <p:txBody>
          <a:bodyPr/>
          <a:lstStyle/>
          <a:p>
            <a:endParaRPr lang="en-US"/>
          </a:p>
        </p:txBody>
      </p:sp>
      <p:sp>
        <p:nvSpPr>
          <p:cNvPr id="1048661" name="Content Placeholder 1048660"/>
          <p:cNvSpPr>
            <a:spLocks noGrp="1"/>
          </p:cNvSpPr>
          <p:nvPr>
            <p:ph idx="1"/>
          </p:nvPr>
        </p:nvSpPr>
        <p:spPr/>
        <p:txBody>
          <a:bodyPr/>
          <a:lstStyle/>
          <a:p>
            <a:r>
              <a:rPr lang="en-US" sz="1400"/>
              <a:t># gender vs race/ethnicity </a:t>
            </a:r>
          </a:p>
          <a:p>
            <a:r>
              <a:rPr lang="en-US" sz="1400"/>
              <a:t>x = pd.crosstab(data['gender'], data['race/ethnicity'])</a:t>
            </a:r>
          </a:p>
          <a:p>
            <a:r>
              <a:rPr lang="en-US" sz="1400"/>
              <a:t>x.div(x.sum(1).astype(float), axis = 0).plot(kind = 'bar', stacked = True, figsize = (4, 4))</a:t>
            </a:r>
          </a:p>
          <a:p>
            <a:endParaRPr lang="en-US" sz="1400"/>
          </a:p>
        </p:txBody>
      </p:sp>
      <p:pic>
        <p:nvPicPr>
          <p:cNvPr id="2097164" name="Picture 2097163"/>
          <p:cNvPicPr>
            <a:picLocks/>
          </p:cNvPicPr>
          <p:nvPr/>
        </p:nvPicPr>
        <p:blipFill>
          <a:blip r:embed="rId2" cstate="print"/>
          <a:stretch>
            <a:fillRect/>
          </a:stretch>
        </p:blipFill>
        <p:spPr>
          <a:xfrm>
            <a:off x="1491356" y="2498290"/>
            <a:ext cx="6161287" cy="383059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048661"/>
          <p:cNvSpPr>
            <a:spLocks noGrp="1"/>
          </p:cNvSpPr>
          <p:nvPr>
            <p:ph type="title"/>
          </p:nvPr>
        </p:nvSpPr>
        <p:spPr/>
        <p:txBody>
          <a:bodyPr/>
          <a:lstStyle/>
          <a:p>
            <a:endParaRPr lang="en-US"/>
          </a:p>
        </p:txBody>
      </p:sp>
      <p:sp>
        <p:nvSpPr>
          <p:cNvPr id="1048663" name="Content Placeholder 1048662"/>
          <p:cNvSpPr>
            <a:spLocks noGrp="1"/>
          </p:cNvSpPr>
          <p:nvPr>
            <p:ph idx="1"/>
          </p:nvPr>
        </p:nvSpPr>
        <p:spPr/>
        <p:txBody>
          <a:bodyPr/>
          <a:lstStyle/>
          <a:p>
            <a:r>
              <a:rPr lang="en-US" sz="1400"/>
              <a:t>#comparison of race/ethnicity and parental level of education</a:t>
            </a:r>
          </a:p>
          <a:p>
            <a:r>
              <a:rPr lang="en-US" sz="1400"/>
              <a:t>x = pd.crosstab(data['race/ethnicity'], data['parental level of education'])</a:t>
            </a:r>
          </a:p>
          <a:p>
            <a:r>
              <a:rPr lang="en-US" sz="1400"/>
              <a:t>x.div(x.sum(1).astype(float), axis = 0).plot(kind = 'bar', stacked = 'True', figsize = (7, 4) )</a:t>
            </a:r>
          </a:p>
          <a:p>
            <a:endParaRPr lang="en-US" sz="1400"/>
          </a:p>
        </p:txBody>
      </p:sp>
      <p:pic>
        <p:nvPicPr>
          <p:cNvPr id="2097165" name="Picture 2097164"/>
          <p:cNvPicPr>
            <a:picLocks/>
          </p:cNvPicPr>
          <p:nvPr/>
        </p:nvPicPr>
        <p:blipFill>
          <a:blip r:embed="rId2" cstate="print"/>
          <a:stretch>
            <a:fillRect/>
          </a:stretch>
        </p:blipFill>
        <p:spPr>
          <a:xfrm>
            <a:off x="682392" y="2212272"/>
            <a:ext cx="7590009" cy="41290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048641"/>
          <p:cNvSpPr>
            <a:spLocks noGrp="1"/>
          </p:cNvSpPr>
          <p:nvPr>
            <p:ph type="title"/>
          </p:nvPr>
        </p:nvSpPr>
        <p:spPr/>
        <p:txBody>
          <a:bodyPr/>
          <a:lstStyle/>
          <a:p>
            <a:r>
              <a:rPr lang="en-US"/>
              <a:t>Index</a:t>
            </a:r>
          </a:p>
        </p:txBody>
      </p:sp>
      <p:sp>
        <p:nvSpPr>
          <p:cNvPr id="1048643" name="Content Placeholder 1048642"/>
          <p:cNvSpPr>
            <a:spLocks noGrp="1"/>
          </p:cNvSpPr>
          <p:nvPr>
            <p:ph idx="1"/>
          </p:nvPr>
        </p:nvSpPr>
        <p:spPr/>
        <p:txBody>
          <a:bodyPr/>
          <a:lstStyle/>
          <a:p>
            <a:r>
              <a:rPr lang="en-US"/>
              <a:t>Introduction</a:t>
            </a:r>
          </a:p>
          <a:p>
            <a:r>
              <a:rPr lang="en-US"/>
              <a:t>Code implementation  </a:t>
            </a:r>
          </a:p>
          <a:p>
            <a:r>
              <a:rPr lang="en-US"/>
              <a:t>Future scope</a:t>
            </a:r>
          </a:p>
          <a:p>
            <a:r>
              <a:rPr lang="en-US"/>
              <a:t>Conclusion</a:t>
            </a:r>
          </a:p>
          <a:p>
            <a:r>
              <a:rPr lang="en-US"/>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048663"/>
          <p:cNvSpPr>
            <a:spLocks noGrp="1"/>
          </p:cNvSpPr>
          <p:nvPr>
            <p:ph type="title"/>
          </p:nvPr>
        </p:nvSpPr>
        <p:spPr/>
        <p:txBody>
          <a:bodyPr/>
          <a:lstStyle/>
          <a:p>
            <a:endParaRPr lang="en-US"/>
          </a:p>
        </p:txBody>
      </p:sp>
      <p:sp>
        <p:nvSpPr>
          <p:cNvPr id="1048665" name="Content Placeholder 1048664"/>
          <p:cNvSpPr>
            <a:spLocks noGrp="1"/>
          </p:cNvSpPr>
          <p:nvPr>
            <p:ph idx="1"/>
          </p:nvPr>
        </p:nvSpPr>
        <p:spPr/>
        <p:txBody>
          <a:bodyPr/>
          <a:lstStyle/>
          <a:p>
            <a:r>
              <a:rPr lang="en-US" sz="1400"/>
              <a:t># comparison of race/ethnicity and test preparation course</a:t>
            </a:r>
          </a:p>
          <a:p>
            <a:r>
              <a:rPr lang="en-US" sz="1400"/>
              <a:t>sns.countplot(x = 'race/ethnicity', data = data,  hue = 'test preparation course', palette = 'bright')</a:t>
            </a:r>
          </a:p>
          <a:p>
            <a:endParaRPr lang="en-US" sz="1400"/>
          </a:p>
        </p:txBody>
      </p:sp>
      <p:pic>
        <p:nvPicPr>
          <p:cNvPr id="2097166" name="Picture 2097165"/>
          <p:cNvPicPr>
            <a:picLocks/>
          </p:cNvPicPr>
          <p:nvPr/>
        </p:nvPicPr>
        <p:blipFill>
          <a:blip r:embed="rId2" cstate="print"/>
          <a:stretch>
            <a:fillRect/>
          </a:stretch>
        </p:blipFill>
        <p:spPr>
          <a:xfrm>
            <a:off x="827306" y="2076270"/>
            <a:ext cx="7318609" cy="426664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048665"/>
          <p:cNvSpPr>
            <a:spLocks noGrp="1"/>
          </p:cNvSpPr>
          <p:nvPr>
            <p:ph type="title"/>
          </p:nvPr>
        </p:nvSpPr>
        <p:spPr/>
        <p:txBody>
          <a:bodyPr/>
          <a:lstStyle/>
          <a:p>
            <a:endParaRPr lang="en-US"/>
          </a:p>
        </p:txBody>
      </p:sp>
      <p:sp>
        <p:nvSpPr>
          <p:cNvPr id="1048667" name="Content Placeholder 1048666"/>
          <p:cNvSpPr>
            <a:spLocks noGrp="1"/>
          </p:cNvSpPr>
          <p:nvPr>
            <p:ph idx="1"/>
          </p:nvPr>
        </p:nvSpPr>
        <p:spPr/>
        <p:txBody>
          <a:bodyPr/>
          <a:lstStyle/>
          <a:p>
            <a:r>
              <a:rPr lang="en-US" sz="1400"/>
              <a:t># comparison of parental degree and test course</a:t>
            </a:r>
          </a:p>
          <a:p>
            <a:r>
              <a:rPr lang="en-US" sz="1400"/>
              <a:t>sns.countplot(x = 'parental level of education', data = data, hue = 'test preparation course', palette = 'dark')</a:t>
            </a:r>
          </a:p>
          <a:p>
            <a:endParaRPr lang="en-US" sz="1400"/>
          </a:p>
        </p:txBody>
      </p:sp>
      <p:pic>
        <p:nvPicPr>
          <p:cNvPr id="2097167" name="Picture 2097166"/>
          <p:cNvPicPr>
            <a:picLocks/>
          </p:cNvPicPr>
          <p:nvPr/>
        </p:nvPicPr>
        <p:blipFill>
          <a:blip r:embed="rId2" cstate="print"/>
          <a:stretch>
            <a:fillRect/>
          </a:stretch>
        </p:blipFill>
        <p:spPr>
          <a:xfrm>
            <a:off x="804730" y="2130684"/>
            <a:ext cx="7484984" cy="43000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048667"/>
          <p:cNvSpPr>
            <a:spLocks noGrp="1"/>
          </p:cNvSpPr>
          <p:nvPr>
            <p:ph type="title"/>
          </p:nvPr>
        </p:nvSpPr>
        <p:spPr/>
        <p:txBody>
          <a:bodyPr/>
          <a:lstStyle/>
          <a:p>
            <a:endParaRPr lang="en-US"/>
          </a:p>
        </p:txBody>
      </p:sp>
      <p:sp>
        <p:nvSpPr>
          <p:cNvPr id="1048669" name="Content Placeholder 1048668"/>
          <p:cNvSpPr>
            <a:spLocks noGrp="1"/>
          </p:cNvSpPr>
          <p:nvPr>
            <p:ph idx="1"/>
          </p:nvPr>
        </p:nvSpPr>
        <p:spPr/>
        <p:txBody>
          <a:bodyPr/>
          <a:lstStyle/>
          <a:p>
            <a:r>
              <a:rPr lang="en-US" sz="1600"/>
              <a:t># feature engineering on the data to visualize and solve the dataset more accurately</a:t>
            </a:r>
          </a:p>
          <a:p>
            <a:r>
              <a:rPr lang="en-US" sz="1600"/>
              <a:t># setting a passing mark for the students to pass on the three subjects individually</a:t>
            </a:r>
          </a:p>
          <a:p>
            <a:r>
              <a:rPr lang="en-US" sz="1600"/>
              <a:t>passmarks = 40</a:t>
            </a:r>
          </a:p>
          <a:p>
            <a:r>
              <a:rPr lang="en-US" sz="1600"/>
              <a:t># creating a new column pass_math, this column will tell us whether the students are pass or fail in math_ score</a:t>
            </a:r>
          </a:p>
          <a:p>
            <a:r>
              <a:rPr lang="en-US" sz="1600"/>
              <a:t>data['pass_math'] = np.where(data['math score']&lt; passmarks, 'Fail', 'Pass')</a:t>
            </a:r>
          </a:p>
          <a:p>
            <a:r>
              <a:rPr lang="en-US" sz="1600"/>
              <a:t>data['pass_math'].value_counts(dropna = False).plot.bar(color = 'black', figsize = (5, 3))</a:t>
            </a:r>
          </a:p>
          <a:p>
            <a:endParaRPr lang="en-US" sz="1600"/>
          </a:p>
        </p:txBody>
      </p:sp>
      <p:pic>
        <p:nvPicPr>
          <p:cNvPr id="2097168" name="Picture 2097167"/>
          <p:cNvPicPr>
            <a:picLocks/>
          </p:cNvPicPr>
          <p:nvPr/>
        </p:nvPicPr>
        <p:blipFill>
          <a:blip r:embed="rId2" cstate="print"/>
          <a:stretch>
            <a:fillRect/>
          </a:stretch>
        </p:blipFill>
        <p:spPr>
          <a:xfrm>
            <a:off x="820786" y="3252120"/>
            <a:ext cx="7414101" cy="286117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048669"/>
          <p:cNvSpPr>
            <a:spLocks noGrp="1"/>
          </p:cNvSpPr>
          <p:nvPr>
            <p:ph type="title"/>
          </p:nvPr>
        </p:nvSpPr>
        <p:spPr/>
        <p:txBody>
          <a:bodyPr/>
          <a:lstStyle/>
          <a:p>
            <a:endParaRPr lang="en-US"/>
          </a:p>
        </p:txBody>
      </p:sp>
      <p:sp>
        <p:nvSpPr>
          <p:cNvPr id="1048671" name="Content Placeholder 1048670"/>
          <p:cNvSpPr>
            <a:spLocks noGrp="1"/>
          </p:cNvSpPr>
          <p:nvPr>
            <p:ph idx="1"/>
          </p:nvPr>
        </p:nvSpPr>
        <p:spPr/>
        <p:txBody>
          <a:bodyPr/>
          <a:lstStyle/>
          <a:p>
            <a:r>
              <a:rPr lang="en-US" sz="1800"/>
              <a:t># creating a new column pass_reading, this column will tell us whether the students are pass or fail in reading score</a:t>
            </a:r>
          </a:p>
          <a:p>
            <a:r>
              <a:rPr lang="en-US" sz="1800"/>
              <a:t>data['pass_reading'] = np.where(data['reading score']&lt; passmarks, 'Fail', 'Pass')</a:t>
            </a:r>
          </a:p>
          <a:p>
            <a:r>
              <a:rPr lang="en-US" sz="1800"/>
              <a:t>data['pass_reading'].value_counts(dropna = False).plot.bar(color = 'brown', figsize = (5, 3))</a:t>
            </a:r>
          </a:p>
          <a:p>
            <a:endParaRPr lang="en-US" sz="1800"/>
          </a:p>
        </p:txBody>
      </p:sp>
      <p:pic>
        <p:nvPicPr>
          <p:cNvPr id="2097169" name="Picture 2097168"/>
          <p:cNvPicPr>
            <a:picLocks/>
          </p:cNvPicPr>
          <p:nvPr/>
        </p:nvPicPr>
        <p:blipFill>
          <a:blip r:embed="rId2" cstate="print"/>
          <a:stretch>
            <a:fillRect/>
          </a:stretch>
        </p:blipFill>
        <p:spPr>
          <a:xfrm>
            <a:off x="922275" y="2821094"/>
            <a:ext cx="7480430" cy="368783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048671"/>
          <p:cNvSpPr>
            <a:spLocks noGrp="1"/>
          </p:cNvSpPr>
          <p:nvPr>
            <p:ph type="title"/>
          </p:nvPr>
        </p:nvSpPr>
        <p:spPr/>
        <p:txBody>
          <a:bodyPr/>
          <a:lstStyle/>
          <a:p>
            <a:endParaRPr lang="en-US"/>
          </a:p>
        </p:txBody>
      </p:sp>
      <p:sp>
        <p:nvSpPr>
          <p:cNvPr id="1048673" name="Content Placeholder 1048672"/>
          <p:cNvSpPr>
            <a:spLocks noGrp="1"/>
          </p:cNvSpPr>
          <p:nvPr>
            <p:ph idx="1"/>
          </p:nvPr>
        </p:nvSpPr>
        <p:spPr/>
        <p:txBody>
          <a:bodyPr/>
          <a:lstStyle/>
          <a:p>
            <a:r>
              <a:rPr lang="en-US" sz="2000"/>
              <a:t># creating a new column pass_writing, this column will tell us whether the students are pass or fail in writing score</a:t>
            </a:r>
          </a:p>
          <a:p>
            <a:r>
              <a:rPr lang="en-US" sz="2000"/>
              <a:t>data['pass_writing'] = np.where(data['writing score']&lt; passmarks, 'Fail', 'Pass')</a:t>
            </a:r>
          </a:p>
          <a:p>
            <a:r>
              <a:rPr lang="en-US" sz="2000"/>
              <a:t>data['pass_writing'].value_counts(dropna = False).plot.bar(color = 'blue', figsize = (5, 3))</a:t>
            </a:r>
          </a:p>
          <a:p>
            <a:endParaRPr lang="en-US" sz="2000"/>
          </a:p>
        </p:txBody>
      </p:sp>
      <p:pic>
        <p:nvPicPr>
          <p:cNvPr id="2097170" name="Picture 2097169"/>
          <p:cNvPicPr>
            <a:picLocks/>
          </p:cNvPicPr>
          <p:nvPr/>
        </p:nvPicPr>
        <p:blipFill>
          <a:blip r:embed="rId2" cstate="print"/>
          <a:stretch>
            <a:fillRect/>
          </a:stretch>
        </p:blipFill>
        <p:spPr>
          <a:xfrm>
            <a:off x="774225" y="3254184"/>
            <a:ext cx="7569774" cy="32447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048673"/>
          <p:cNvSpPr>
            <a:spLocks noGrp="1"/>
          </p:cNvSpPr>
          <p:nvPr>
            <p:ph type="title"/>
          </p:nvPr>
        </p:nvSpPr>
        <p:spPr/>
        <p:txBody>
          <a:bodyPr/>
          <a:lstStyle/>
          <a:p>
            <a:endParaRPr lang="en-US"/>
          </a:p>
        </p:txBody>
      </p:sp>
      <p:sp>
        <p:nvSpPr>
          <p:cNvPr id="1048675" name="Content Placeholder 1048674"/>
          <p:cNvSpPr>
            <a:spLocks noGrp="1"/>
          </p:cNvSpPr>
          <p:nvPr>
            <p:ph idx="1"/>
          </p:nvPr>
        </p:nvSpPr>
        <p:spPr/>
        <p:txBody>
          <a:bodyPr/>
          <a:lstStyle/>
          <a:p>
            <a:r>
              <a:rPr lang="en-US" sz="1800"/>
              <a:t>#computing the total score for each student by</a:t>
            </a:r>
          </a:p>
          <a:p>
            <a:r>
              <a:rPr lang="en-US" sz="1800"/>
              <a:t>data['total_score'] = data['math score'] + data['reading score'] + data['writing score']</a:t>
            </a:r>
          </a:p>
          <a:p>
            <a:r>
              <a:rPr lang="en-US" sz="1800"/>
              <a:t>#comparison of total score of all the students </a:t>
            </a:r>
          </a:p>
          <a:p>
            <a:r>
              <a:rPr lang="en-US" sz="1800"/>
              <a:t>data['total_score'].value_counts(normalize = True)</a:t>
            </a:r>
          </a:p>
          <a:p>
            <a:r>
              <a:rPr lang="en-US" sz="1800"/>
              <a:t>data['total_score'].value_counts(dropna = True).plot.bar(color = 'cyan', figsize = (40, 8))</a:t>
            </a:r>
          </a:p>
        </p:txBody>
      </p:sp>
      <p:pic>
        <p:nvPicPr>
          <p:cNvPr id="2097171" name="Picture 2097170"/>
          <p:cNvPicPr>
            <a:picLocks/>
          </p:cNvPicPr>
          <p:nvPr/>
        </p:nvPicPr>
        <p:blipFill>
          <a:blip r:embed="rId2" cstate="print"/>
          <a:stretch>
            <a:fillRect/>
          </a:stretch>
        </p:blipFill>
        <p:spPr>
          <a:xfrm>
            <a:off x="762000" y="3283905"/>
            <a:ext cx="7719686" cy="296980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048675"/>
          <p:cNvSpPr>
            <a:spLocks noGrp="1"/>
          </p:cNvSpPr>
          <p:nvPr>
            <p:ph type="title"/>
          </p:nvPr>
        </p:nvSpPr>
        <p:spPr/>
        <p:txBody>
          <a:bodyPr/>
          <a:lstStyle/>
          <a:p>
            <a:endParaRPr lang="en-US"/>
          </a:p>
        </p:txBody>
      </p:sp>
      <p:sp>
        <p:nvSpPr>
          <p:cNvPr id="1048677" name="Content Placeholder 1048676"/>
          <p:cNvSpPr>
            <a:spLocks noGrp="1"/>
          </p:cNvSpPr>
          <p:nvPr>
            <p:ph idx="1"/>
          </p:nvPr>
        </p:nvSpPr>
        <p:spPr/>
        <p:txBody>
          <a:bodyPr/>
          <a:lstStyle/>
          <a:p>
            <a:pPr marL="0" indent="0">
              <a:buNone/>
            </a:pPr>
            <a:r>
              <a:rPr lang="en-US" sz="1600"/>
              <a:t>#computing percentage for each of the students</a:t>
            </a:r>
          </a:p>
          <a:p>
            <a:r>
              <a:rPr lang="en-US" sz="1600"/>
              <a:t># importing math library to use ceil</a:t>
            </a:r>
          </a:p>
          <a:p>
            <a:r>
              <a:rPr lang="en-US" sz="1600"/>
              <a:t>from math import * </a:t>
            </a:r>
          </a:p>
          <a:p>
            <a:r>
              <a:rPr lang="en-US" sz="1600"/>
              <a:t>data['percentage'] = data['total_score']/3</a:t>
            </a:r>
          </a:p>
          <a:p>
            <a:r>
              <a:rPr lang="en-US" sz="1600"/>
              <a:t>for i in range(0, 1000):</a:t>
            </a:r>
          </a:p>
          <a:p>
            <a:r>
              <a:rPr lang="en-US" sz="1600"/>
              <a:t>  data['percentage'][i] = ceil(data['percentage'][i])</a:t>
            </a:r>
          </a:p>
          <a:p>
            <a:pPr marL="0" indent="0">
              <a:buNone/>
            </a:pPr>
            <a:r>
              <a:rPr lang="en-US" sz="1600"/>
              <a:t>#comparison of percentage scored by all the students</a:t>
            </a:r>
          </a:p>
          <a:p>
            <a:r>
              <a:rPr lang="en-US" sz="1600"/>
              <a:t>data['percentage'].value_counts(normalize = True)</a:t>
            </a:r>
          </a:p>
          <a:p>
            <a:r>
              <a:rPr lang="en-US" sz="1600"/>
              <a:t>data['percentage'].value_counts(dropna = False).plot.bar(figsize = (16, 8), color = 'red')</a:t>
            </a:r>
          </a:p>
          <a:p>
            <a:endParaRPr lang="zh-CN" altLang="en-US" sz="1600"/>
          </a:p>
        </p:txBody>
      </p:sp>
      <p:pic>
        <p:nvPicPr>
          <p:cNvPr id="2097172" name="Picture 2097171"/>
          <p:cNvPicPr>
            <a:picLocks/>
          </p:cNvPicPr>
          <p:nvPr/>
        </p:nvPicPr>
        <p:blipFill>
          <a:blip r:embed="rId2" cstate="print"/>
          <a:stretch>
            <a:fillRect/>
          </a:stretch>
        </p:blipFill>
        <p:spPr>
          <a:xfrm>
            <a:off x="876200" y="3698986"/>
            <a:ext cx="7528859" cy="290631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048677"/>
          <p:cNvSpPr>
            <a:spLocks noGrp="1"/>
          </p:cNvSpPr>
          <p:nvPr>
            <p:ph type="title"/>
          </p:nvPr>
        </p:nvSpPr>
        <p:spPr/>
        <p:txBody>
          <a:bodyPr/>
          <a:lstStyle/>
          <a:p>
            <a:endParaRPr lang="en-US"/>
          </a:p>
        </p:txBody>
      </p:sp>
      <p:sp>
        <p:nvSpPr>
          <p:cNvPr id="1048679" name="Content Placeholder 1048678"/>
          <p:cNvSpPr>
            <a:spLocks noGrp="1"/>
          </p:cNvSpPr>
          <p:nvPr>
            <p:ph idx="1"/>
          </p:nvPr>
        </p:nvSpPr>
        <p:spPr/>
        <p:txBody>
          <a:bodyPr/>
          <a:lstStyle/>
          <a:p>
            <a:pPr marL="0" indent="0">
              <a:buNone/>
            </a:pPr>
            <a:r>
              <a:rPr lang="en-US" sz="1600"/>
              <a:t>#checking which student is fail overall</a:t>
            </a:r>
          </a:p>
          <a:p>
            <a:r>
              <a:rPr lang="en-US" sz="1600"/>
              <a:t>data['status'] = data.apply(lambda x : 'Fail' if x['pass_math'] == 'Fail' or </a:t>
            </a:r>
          </a:p>
          <a:p>
            <a:r>
              <a:rPr lang="en-US" sz="1600"/>
              <a:t>                           x['pass_reading'] == 'Fail' or x['pass_writing'] == 'Fail'</a:t>
            </a:r>
          </a:p>
          <a:p>
            <a:r>
              <a:rPr lang="en-US" sz="1600"/>
              <a:t>                           else 'pass', axis = 1)</a:t>
            </a:r>
          </a:p>
          <a:p>
            <a:pPr marL="0" indent="0">
              <a:buNone/>
            </a:pPr>
            <a:r>
              <a:rPr lang="en-US" sz="1600"/>
              <a:t>#overall results </a:t>
            </a:r>
          </a:p>
          <a:p>
            <a:r>
              <a:rPr lang="en-US" sz="1600"/>
              <a:t>data['status'].value_counts(dropna = False).plot.bar(color = 'gray', figsize = (3, 3))</a:t>
            </a:r>
          </a:p>
        </p:txBody>
      </p:sp>
      <p:pic>
        <p:nvPicPr>
          <p:cNvPr id="2097173" name="Picture 2097172"/>
          <p:cNvPicPr>
            <a:picLocks/>
          </p:cNvPicPr>
          <p:nvPr/>
        </p:nvPicPr>
        <p:blipFill>
          <a:blip r:embed="rId2" cstate="print"/>
          <a:stretch>
            <a:fillRect/>
          </a:stretch>
        </p:blipFill>
        <p:spPr>
          <a:xfrm>
            <a:off x="722402" y="3257582"/>
            <a:ext cx="7320845" cy="307167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048679"/>
          <p:cNvSpPr>
            <a:spLocks noGrp="1"/>
          </p:cNvSpPr>
          <p:nvPr>
            <p:ph type="title"/>
          </p:nvPr>
        </p:nvSpPr>
        <p:spPr/>
        <p:txBody>
          <a:bodyPr/>
          <a:lstStyle/>
          <a:p>
            <a:endParaRPr lang="en-US"/>
          </a:p>
        </p:txBody>
      </p:sp>
      <p:sp>
        <p:nvSpPr>
          <p:cNvPr id="1048681" name="Content Placeholder 1048680"/>
          <p:cNvSpPr>
            <a:spLocks noGrp="1"/>
          </p:cNvSpPr>
          <p:nvPr>
            <p:ph idx="1"/>
          </p:nvPr>
        </p:nvSpPr>
        <p:spPr/>
        <p:txBody>
          <a:bodyPr/>
          <a:lstStyle/>
          <a:p>
            <a:pPr marL="0" indent="0">
              <a:buNone/>
            </a:pPr>
            <a:r>
              <a:rPr lang="en-US" sz="1400"/>
              <a:t>'''Assigning the grades to the grades according to the following criteria :</a:t>
            </a:r>
          </a:p>
          <a:p>
            <a:r>
              <a:rPr lang="en-US" sz="1400"/>
              <a:t>  0 -  40 marks : grade E</a:t>
            </a:r>
          </a:p>
          <a:p>
            <a:r>
              <a:rPr lang="en-US" sz="1400"/>
              <a:t>41 - 60 marks : grade D</a:t>
            </a:r>
          </a:p>
          <a:p>
            <a:r>
              <a:rPr lang="en-US" sz="1400"/>
              <a:t>60 - 70 marks : grade C</a:t>
            </a:r>
          </a:p>
          <a:p>
            <a:r>
              <a:rPr lang="en-US" sz="1400"/>
              <a:t>70 - 80 marks : grade B</a:t>
            </a:r>
          </a:p>
          <a:p>
            <a:r>
              <a:rPr lang="en-US" sz="1400"/>
              <a:t>80 - 90 marks : grade A</a:t>
            </a:r>
          </a:p>
          <a:p>
            <a:r>
              <a:rPr lang="en-US" sz="1400"/>
              <a:t>90 - 100 marks : grade O  '''</a:t>
            </a:r>
          </a:p>
          <a:p>
            <a:pPr marL="0" indent="0">
              <a:buNone/>
            </a:pPr>
            <a:r>
              <a:rPr lang="en-US" sz="1400"/>
              <a:t>def getgrade(percentage, status):</a:t>
            </a:r>
          </a:p>
          <a:p>
            <a:r>
              <a:rPr lang="en-US" sz="1400"/>
              <a:t>  if status == 'Fail':</a:t>
            </a:r>
          </a:p>
          <a:p>
            <a:r>
              <a:rPr lang="en-US" sz="1400"/>
              <a:t>    return 'E'</a:t>
            </a:r>
          </a:p>
          <a:p>
            <a:r>
              <a:rPr lang="en-US" sz="1400"/>
              <a:t>  if(percentage &gt;= 90):</a:t>
            </a:r>
          </a:p>
          <a:p>
            <a:r>
              <a:rPr lang="en-US" sz="1400"/>
              <a:t>    return 'O'</a:t>
            </a:r>
          </a:p>
          <a:p>
            <a:r>
              <a:rPr lang="en-US" sz="1400"/>
              <a:t>  if(percentage &gt;= 80):</a:t>
            </a:r>
          </a:p>
          <a:p>
            <a:r>
              <a:rPr lang="en-US" sz="1400"/>
              <a:t>    return 'A'</a:t>
            </a:r>
          </a:p>
          <a:p>
            <a:r>
              <a:rPr lang="en-US" sz="1400"/>
              <a:t>  if(percentage &gt;= 70):</a:t>
            </a:r>
          </a:p>
          <a:p>
            <a:r>
              <a:rPr lang="en-US" sz="1400"/>
              <a:t>    return 'B'</a:t>
            </a:r>
          </a:p>
          <a:p>
            <a:r>
              <a:rPr lang="en-US" sz="1400"/>
              <a:t>  if(percentage &gt;= 60):</a:t>
            </a:r>
          </a:p>
          <a:p>
            <a:r>
              <a:rPr lang="en-US" sz="1400"/>
              <a:t>    return 'C'</a:t>
            </a:r>
          </a:p>
          <a:p>
            <a:r>
              <a:rPr lang="en-US" sz="1400"/>
              <a:t>  if(percentage &gt;= 40):</a:t>
            </a:r>
          </a:p>
          <a:p>
            <a:r>
              <a:rPr lang="en-US" sz="1400"/>
              <a:t>    return 'D'</a:t>
            </a:r>
          </a:p>
          <a:p>
            <a:r>
              <a:rPr lang="en-US" sz="1400"/>
              <a:t>  else :</a:t>
            </a:r>
          </a:p>
          <a:p>
            <a:r>
              <a:rPr lang="en-US" sz="1400"/>
              <a:t>    return 'E'</a:t>
            </a:r>
          </a:p>
          <a:p>
            <a:r>
              <a:rPr lang="en-US" sz="1400"/>
              <a:t>data['grades'] = data.apply(lambda x: getgrade(x['percentage'], x['status']), axis = 1 )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endParaRPr lang="en-US"/>
          </a:p>
        </p:txBody>
      </p:sp>
      <p:sp>
        <p:nvSpPr>
          <p:cNvPr id="1048683" name="Content Placeholder 1048682"/>
          <p:cNvSpPr>
            <a:spLocks noGrp="1"/>
          </p:cNvSpPr>
          <p:nvPr>
            <p:ph idx="1"/>
          </p:nvPr>
        </p:nvSpPr>
        <p:spPr/>
        <p:txBody>
          <a:bodyPr/>
          <a:lstStyle/>
          <a:p>
            <a:pPr marL="0" indent="0">
              <a:buNone/>
            </a:pPr>
            <a:r>
              <a:rPr lang="en-US" sz="1600"/>
              <a:t>#Plotting a pie chart for the distribution of various grades amongst the students</a:t>
            </a:r>
          </a:p>
          <a:p>
            <a:r>
              <a:rPr lang="en-US" sz="1600"/>
              <a:t>labels = ['Grade 0', 'Grade A', 'Grade B', 'Grade C', 'Grade D', 'Grade E']</a:t>
            </a:r>
          </a:p>
          <a:p>
            <a:r>
              <a:rPr lang="en-US" sz="1600"/>
              <a:t>sizes = [58, 156, 260, 252, 223, 51]</a:t>
            </a:r>
          </a:p>
          <a:p>
            <a:r>
              <a:rPr lang="en-US" sz="1600"/>
              <a:t>colors = ['yellow', 'gold', 'lightskyblue', 'lightcoral', 'pink', 'cyan']</a:t>
            </a:r>
          </a:p>
          <a:p>
            <a:r>
              <a:rPr lang="en-US" sz="1600"/>
              <a:t>explode = (0.0001, 0.0001, 0.0001, 0.0001, 0.0001, 0.0001)</a:t>
            </a:r>
          </a:p>
          <a:p>
            <a:r>
              <a:rPr lang="en-US" sz="1600"/>
              <a:t>patches, texts = plt.pie(sizes, colors=colors, shadow=True, startangle=90)</a:t>
            </a:r>
          </a:p>
        </p:txBody>
      </p:sp>
      <p:pic>
        <p:nvPicPr>
          <p:cNvPr id="2097174" name="Picture 2097173"/>
          <p:cNvPicPr>
            <a:picLocks/>
          </p:cNvPicPr>
          <p:nvPr/>
        </p:nvPicPr>
        <p:blipFill>
          <a:blip r:embed="rId2" cstate="print"/>
          <a:stretch>
            <a:fillRect/>
          </a:stretch>
        </p:blipFill>
        <p:spPr>
          <a:xfrm>
            <a:off x="2759223" y="3306909"/>
            <a:ext cx="4883727" cy="32741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048643"/>
          <p:cNvSpPr>
            <a:spLocks noGrp="1"/>
          </p:cNvSpPr>
          <p:nvPr>
            <p:ph type="title"/>
          </p:nvPr>
        </p:nvSpPr>
        <p:spPr/>
        <p:txBody>
          <a:bodyPr/>
          <a:lstStyle/>
          <a:p>
            <a:r>
              <a:rPr lang="en-US"/>
              <a:t>Introduction</a:t>
            </a:r>
          </a:p>
        </p:txBody>
      </p:sp>
      <p:sp>
        <p:nvSpPr>
          <p:cNvPr id="1048645" name="Content Placeholder 1048644"/>
          <p:cNvSpPr>
            <a:spLocks noGrp="1"/>
          </p:cNvSpPr>
          <p:nvPr>
            <p:ph idx="1"/>
          </p:nvPr>
        </p:nvSpPr>
        <p:spPr/>
        <p:txBody>
          <a:bodyPr/>
          <a:lstStyle/>
          <a:p>
            <a:pPr marL="0" indent="0">
              <a:buNone/>
            </a:pPr>
            <a:r>
              <a:rPr lang="en-US"/>
              <a:t>Contents of introduction</a:t>
            </a:r>
          </a:p>
          <a:p>
            <a:pPr marL="0" indent="0">
              <a:buNone/>
            </a:pPr>
            <a:endParaRPr lang="en-US"/>
          </a:p>
          <a:p>
            <a:r>
              <a:rPr lang="en-US"/>
              <a:t>Introduction</a:t>
            </a:r>
          </a:p>
          <a:p>
            <a:r>
              <a:rPr lang="en-US"/>
              <a:t>Abstract</a:t>
            </a:r>
          </a:p>
          <a:p>
            <a:r>
              <a:rPr lang="en-US"/>
              <a:t>Literature review</a:t>
            </a:r>
          </a:p>
          <a:p>
            <a:r>
              <a:rPr lang="en-US"/>
              <a:t>Existing system</a:t>
            </a:r>
          </a:p>
          <a:p>
            <a:r>
              <a:rPr lang="en-US"/>
              <a:t>Proposed system</a:t>
            </a:r>
          </a:p>
          <a:p>
            <a:r>
              <a:rPr lang="en-US"/>
              <a:t>Block diagram</a:t>
            </a:r>
          </a:p>
          <a:p>
            <a:r>
              <a:rPr lang="en-US"/>
              <a:t>System requirements</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048683"/>
          <p:cNvSpPr>
            <a:spLocks noGrp="1"/>
          </p:cNvSpPr>
          <p:nvPr>
            <p:ph type="title"/>
          </p:nvPr>
        </p:nvSpPr>
        <p:spPr/>
        <p:txBody>
          <a:bodyPr/>
          <a:lstStyle/>
          <a:p>
            <a:endParaRPr lang="en-US"/>
          </a:p>
        </p:txBody>
      </p:sp>
      <p:sp>
        <p:nvSpPr>
          <p:cNvPr id="1048685" name="Content Placeholder 1048684"/>
          <p:cNvSpPr>
            <a:spLocks noGrp="1"/>
          </p:cNvSpPr>
          <p:nvPr>
            <p:ph idx="1"/>
          </p:nvPr>
        </p:nvSpPr>
        <p:spPr/>
        <p:txBody>
          <a:bodyPr/>
          <a:lstStyle/>
          <a:p>
            <a:r>
              <a:rPr lang="en-US"/>
              <a:t>data.describe()</a:t>
            </a:r>
          </a:p>
          <a:p>
            <a:endParaRPr lang="en-US"/>
          </a:p>
        </p:txBody>
      </p:sp>
      <p:pic>
        <p:nvPicPr>
          <p:cNvPr id="2097175" name="Picture 2097174"/>
          <p:cNvPicPr>
            <a:picLocks/>
          </p:cNvPicPr>
          <p:nvPr/>
        </p:nvPicPr>
        <p:blipFill>
          <a:blip r:embed="rId2" cstate="print"/>
          <a:stretch>
            <a:fillRect/>
          </a:stretch>
        </p:blipFill>
        <p:spPr>
          <a:xfrm>
            <a:off x="800732" y="2263627"/>
            <a:ext cx="6694908" cy="333307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048685"/>
          <p:cNvSpPr>
            <a:spLocks noGrp="1"/>
          </p:cNvSpPr>
          <p:nvPr>
            <p:ph type="title"/>
          </p:nvPr>
        </p:nvSpPr>
        <p:spPr/>
        <p:txBody>
          <a:bodyPr/>
          <a:lstStyle/>
          <a:p>
            <a:endParaRPr lang="en-US"/>
          </a:p>
        </p:txBody>
      </p:sp>
      <p:sp>
        <p:nvSpPr>
          <p:cNvPr id="1048687" name="Content Placeholder 1048686"/>
          <p:cNvSpPr>
            <a:spLocks noGrp="1"/>
          </p:cNvSpPr>
          <p:nvPr>
            <p:ph idx="1"/>
          </p:nvPr>
        </p:nvSpPr>
        <p:spPr/>
        <p:txBody>
          <a:bodyPr/>
          <a:lstStyle/>
          <a:p>
            <a:r>
              <a:rPr lang="en-US"/>
              <a:t>data</a:t>
            </a:r>
          </a:p>
          <a:p>
            <a:endParaRPr lang="en-US"/>
          </a:p>
        </p:txBody>
      </p:sp>
      <p:pic>
        <p:nvPicPr>
          <p:cNvPr id="2097176" name="Picture 2097175"/>
          <p:cNvPicPr>
            <a:picLocks/>
          </p:cNvPicPr>
          <p:nvPr/>
        </p:nvPicPr>
        <p:blipFill>
          <a:blip r:embed="rId2" cstate="print"/>
          <a:stretch>
            <a:fillRect/>
          </a:stretch>
        </p:blipFill>
        <p:spPr>
          <a:xfrm>
            <a:off x="762000" y="1996785"/>
            <a:ext cx="7501714" cy="470954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048687"/>
          <p:cNvSpPr>
            <a:spLocks noGrp="1"/>
          </p:cNvSpPr>
          <p:nvPr>
            <p:ph type="title"/>
          </p:nvPr>
        </p:nvSpPr>
        <p:spPr/>
        <p:txBody>
          <a:bodyPr/>
          <a:lstStyle/>
          <a:p>
            <a:endParaRPr lang="en-US"/>
          </a:p>
        </p:txBody>
      </p:sp>
      <p:sp>
        <p:nvSpPr>
          <p:cNvPr id="1048689" name="Content Placeholder 1048688"/>
          <p:cNvSpPr>
            <a:spLocks noGrp="1"/>
          </p:cNvSpPr>
          <p:nvPr>
            <p:ph idx="1"/>
          </p:nvPr>
        </p:nvSpPr>
        <p:spPr/>
        <p:txBody>
          <a:bodyPr/>
          <a:lstStyle/>
          <a:p>
            <a:r>
              <a:rPr lang="en-US" sz="1400"/>
              <a:t># comparing the distribution of grades among males and females</a:t>
            </a:r>
          </a:p>
          <a:p>
            <a:r>
              <a:rPr lang="en-US" sz="1400"/>
              <a:t>sns.countplot(x = data['grades'], data = data, hue = data['gender'], palette = 'cubehelix')</a:t>
            </a:r>
          </a:p>
          <a:p>
            <a:r>
              <a:rPr lang="en-US" sz="1400"/>
              <a:t>#sns.palplot(sns.dark_palette('purple'))</a:t>
            </a:r>
          </a:p>
          <a:p>
            <a:endParaRPr lang="en-US" sz="1400"/>
          </a:p>
        </p:txBody>
      </p:sp>
      <p:pic>
        <p:nvPicPr>
          <p:cNvPr id="2097177" name="Picture 2097176"/>
          <p:cNvPicPr>
            <a:picLocks/>
          </p:cNvPicPr>
          <p:nvPr/>
        </p:nvPicPr>
        <p:blipFill>
          <a:blip r:embed="rId2" cstate="print"/>
          <a:stretch>
            <a:fillRect/>
          </a:stretch>
        </p:blipFill>
        <p:spPr>
          <a:xfrm>
            <a:off x="804658" y="2163485"/>
            <a:ext cx="7480297" cy="442256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048689"/>
          <p:cNvSpPr>
            <a:spLocks noGrp="1"/>
          </p:cNvSpPr>
          <p:nvPr>
            <p:ph type="title"/>
          </p:nvPr>
        </p:nvSpPr>
        <p:spPr/>
        <p:txBody>
          <a:bodyPr/>
          <a:lstStyle/>
          <a:p>
            <a:endParaRPr lang="en-US"/>
          </a:p>
        </p:txBody>
      </p:sp>
      <p:sp>
        <p:nvSpPr>
          <p:cNvPr id="1048691" name="Content Placeholder 1048690"/>
          <p:cNvSpPr>
            <a:spLocks noGrp="1"/>
          </p:cNvSpPr>
          <p:nvPr>
            <p:ph idx="1"/>
          </p:nvPr>
        </p:nvSpPr>
        <p:spPr/>
        <p:txBody>
          <a:bodyPr/>
          <a:lstStyle/>
          <a:p>
            <a:r>
              <a:rPr lang="en-US" sz="1400"/>
              <a:t># comparison parent's degree and their corresponding grades</a:t>
            </a:r>
          </a:p>
          <a:p>
            <a:r>
              <a:rPr lang="en-US" sz="1400"/>
              <a:t>x = pd.crosstab(data['parental level of education'], data['grades'])</a:t>
            </a:r>
          </a:p>
          <a:p>
            <a:r>
              <a:rPr lang="en-US" sz="1400"/>
              <a:t>x.div(x.sum(1).astype(float), axis = 0).plot(kind = 'bar', stacked = True, figsize = (9, 5))</a:t>
            </a:r>
          </a:p>
        </p:txBody>
      </p:sp>
      <p:pic>
        <p:nvPicPr>
          <p:cNvPr id="2097178" name="Picture 2097177"/>
          <p:cNvPicPr>
            <a:picLocks/>
          </p:cNvPicPr>
          <p:nvPr/>
        </p:nvPicPr>
        <p:blipFill>
          <a:blip r:embed="rId2" cstate="print"/>
          <a:stretch>
            <a:fillRect/>
          </a:stretch>
        </p:blipFill>
        <p:spPr>
          <a:xfrm>
            <a:off x="822852" y="2157506"/>
            <a:ext cx="7435876" cy="430987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048691"/>
          <p:cNvSpPr>
            <a:spLocks noGrp="1"/>
          </p:cNvSpPr>
          <p:nvPr>
            <p:ph type="title"/>
          </p:nvPr>
        </p:nvSpPr>
        <p:spPr/>
        <p:txBody>
          <a:bodyPr/>
          <a:lstStyle/>
          <a:p>
            <a:endParaRPr lang="en-US"/>
          </a:p>
        </p:txBody>
      </p:sp>
      <p:sp>
        <p:nvSpPr>
          <p:cNvPr id="1048693" name="Content Placeholder 1048692"/>
          <p:cNvSpPr>
            <a:spLocks noGrp="1"/>
          </p:cNvSpPr>
          <p:nvPr>
            <p:ph idx="1"/>
          </p:nvPr>
        </p:nvSpPr>
        <p:spPr/>
        <p:txBody>
          <a:bodyPr/>
          <a:lstStyle/>
          <a:p>
            <a:r>
              <a:rPr lang="en-US" sz="1600"/>
              <a:t># comparison parent's degree and their corresponding grades</a:t>
            </a:r>
          </a:p>
          <a:p>
            <a:r>
              <a:rPr lang="en-US" sz="1600"/>
              <a:t># plotting it using seaborn</a:t>
            </a:r>
          </a:p>
          <a:p>
            <a:r>
              <a:rPr lang="en-US" sz="1600"/>
              <a:t>sns.countplot(x = data['parental level of education'], data = data, hue = data['grades'], palette = 'pastel')</a:t>
            </a:r>
          </a:p>
          <a:p>
            <a:pPr marL="0" indent="0">
              <a:buNone/>
            </a:pPr>
            <a:endParaRPr lang="en-US"/>
          </a:p>
        </p:txBody>
      </p:sp>
      <p:pic>
        <p:nvPicPr>
          <p:cNvPr id="2097179" name="Picture 2097178"/>
          <p:cNvPicPr>
            <a:picLocks/>
          </p:cNvPicPr>
          <p:nvPr/>
        </p:nvPicPr>
        <p:blipFill>
          <a:blip r:embed="rId2" cstate="print"/>
          <a:stretch>
            <a:fillRect/>
          </a:stretch>
        </p:blipFill>
        <p:spPr>
          <a:xfrm>
            <a:off x="801930" y="2397879"/>
            <a:ext cx="7591790" cy="416263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048693"/>
          <p:cNvSpPr>
            <a:spLocks noGrp="1"/>
          </p:cNvSpPr>
          <p:nvPr>
            <p:ph type="title"/>
          </p:nvPr>
        </p:nvSpPr>
        <p:spPr/>
        <p:txBody>
          <a:bodyPr/>
          <a:lstStyle/>
          <a:p>
            <a:endParaRPr lang="en-US"/>
          </a:p>
        </p:txBody>
      </p:sp>
      <p:sp>
        <p:nvSpPr>
          <p:cNvPr id="1048695" name="Content Placeholder 1048694"/>
          <p:cNvSpPr>
            <a:spLocks noGrp="1"/>
          </p:cNvSpPr>
          <p:nvPr>
            <p:ph idx="1"/>
          </p:nvPr>
        </p:nvSpPr>
        <p:spPr/>
        <p:txBody>
          <a:bodyPr/>
          <a:lstStyle/>
          <a:p>
            <a:r>
              <a:rPr lang="en-US" sz="1700"/>
              <a:t>#label encoding non numeric valued attributes</a:t>
            </a:r>
          </a:p>
          <a:p>
            <a:r>
              <a:rPr lang="en-US" sz="1700"/>
              <a:t>from sklearn.preprocessing import LabelEncoder</a:t>
            </a:r>
          </a:p>
          <a:p>
            <a:r>
              <a:rPr lang="en-US" sz="1700"/>
              <a:t># creating an encoder</a:t>
            </a:r>
          </a:p>
          <a:p>
            <a:r>
              <a:rPr lang="en-US" sz="1700"/>
              <a:t>le = LabelEncoder()</a:t>
            </a:r>
          </a:p>
          <a:p>
            <a:r>
              <a:rPr lang="en-US" sz="1700"/>
              <a:t># label encoding for test preparation course</a:t>
            </a:r>
          </a:p>
          <a:p>
            <a:r>
              <a:rPr lang="en-US" sz="1700"/>
              <a:t>data['test preparation course'] = le.fit_transform(data['test preparation course'])</a:t>
            </a:r>
          </a:p>
          <a:p>
            <a:r>
              <a:rPr lang="en-US" sz="1700"/>
              <a:t>data['test preparation course'].value_counts()</a:t>
            </a:r>
          </a:p>
          <a:p>
            <a:r>
              <a:rPr lang="en-US" sz="1700"/>
              <a:t>Output:</a:t>
            </a:r>
          </a:p>
          <a:p>
            <a:r>
              <a:rPr lang="en-US" sz="1700"/>
              <a:t>1    642</a:t>
            </a:r>
          </a:p>
          <a:p>
            <a:r>
              <a:rPr lang="en-US" sz="1700"/>
              <a:t>0    358</a:t>
            </a:r>
          </a:p>
          <a:p>
            <a:r>
              <a:rPr lang="en-US" sz="1700"/>
              <a:t>Name: test preparation course, dtype: int64</a:t>
            </a:r>
          </a:p>
          <a:p>
            <a:endParaRPr lang="en-US" sz="1700"/>
          </a:p>
          <a:p>
            <a:r>
              <a:rPr lang="en-US" sz="1700"/>
              <a:t># label encoding for lunch</a:t>
            </a:r>
          </a:p>
          <a:p>
            <a:r>
              <a:rPr lang="en-US" sz="1700"/>
              <a:t>data['lunch'] = le.fit_transform(data['lunch'])</a:t>
            </a:r>
          </a:p>
          <a:p>
            <a:r>
              <a:rPr lang="en-US" sz="1700"/>
              <a:t>data['lunch'].value_counts()</a:t>
            </a:r>
          </a:p>
          <a:p>
            <a:r>
              <a:rPr lang="en-US" sz="1700"/>
              <a:t>Output:</a:t>
            </a:r>
          </a:p>
          <a:p>
            <a:r>
              <a:rPr lang="en-US" sz="1700"/>
              <a:t>1    645</a:t>
            </a:r>
          </a:p>
          <a:p>
            <a:r>
              <a:rPr lang="en-US" sz="1700"/>
              <a:t>0    355</a:t>
            </a:r>
          </a:p>
          <a:p>
            <a:r>
              <a:rPr lang="en-US" sz="1700"/>
              <a:t>Name: lunch, dtype: int64</a:t>
            </a:r>
          </a:p>
          <a:p>
            <a:endParaRPr lang="en-US" sz="17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Title 1048695"/>
          <p:cNvSpPr>
            <a:spLocks noGrp="1"/>
          </p:cNvSpPr>
          <p:nvPr>
            <p:ph type="title"/>
          </p:nvPr>
        </p:nvSpPr>
        <p:spPr/>
        <p:txBody>
          <a:bodyPr/>
          <a:lstStyle/>
          <a:p>
            <a:endParaRPr lang="en-US"/>
          </a:p>
        </p:txBody>
      </p:sp>
      <p:sp>
        <p:nvSpPr>
          <p:cNvPr id="1048697" name="Content Placeholder 1048696"/>
          <p:cNvSpPr>
            <a:spLocks noGrp="1"/>
          </p:cNvSpPr>
          <p:nvPr>
            <p:ph idx="1"/>
          </p:nvPr>
        </p:nvSpPr>
        <p:spPr/>
        <p:txBody>
          <a:bodyPr/>
          <a:lstStyle/>
          <a:p>
            <a:r>
              <a:rPr lang="en-US" sz="2000"/>
              <a:t># label encoding- race/ethnicity</a:t>
            </a:r>
          </a:p>
          <a:p>
            <a:r>
              <a:rPr lang="en-US" sz="2000"/>
              <a:t># we have to map values to each of the categories</a:t>
            </a:r>
          </a:p>
          <a:p>
            <a:r>
              <a:rPr lang="en-US" sz="2000"/>
              <a:t>data['race/ethnicity'] = data['race/ethnicity'].replace('group A', 1)</a:t>
            </a:r>
          </a:p>
          <a:p>
            <a:r>
              <a:rPr lang="en-US" sz="2000"/>
              <a:t>data['race/ethnicity'] = data['race/ethnicity'].replace('group B', 2)</a:t>
            </a:r>
          </a:p>
          <a:p>
            <a:r>
              <a:rPr lang="en-US" sz="2000"/>
              <a:t>data['race/ethnicity'] = data['race/ethnicity'].replace('group C', 3)</a:t>
            </a:r>
          </a:p>
          <a:p>
            <a:r>
              <a:rPr lang="en-US" sz="2000"/>
              <a:t>data['race/ethnicity'] = data['race/ethnicity'].replace('group D', 4)</a:t>
            </a:r>
          </a:p>
          <a:p>
            <a:r>
              <a:rPr lang="en-US" sz="2000"/>
              <a:t>data['race/ethnicity'] = data['race/ethnicity'].replace('group E', 5)</a:t>
            </a:r>
          </a:p>
          <a:p>
            <a:r>
              <a:rPr lang="en-US" sz="2000"/>
              <a:t>data['race/ethnicity'].value_counts()</a:t>
            </a:r>
          </a:p>
          <a:p>
            <a:r>
              <a:rPr lang="en-US" sz="2000"/>
              <a:t>Output: </a:t>
            </a:r>
          </a:p>
          <a:p>
            <a:r>
              <a:rPr lang="en-US" sz="2000"/>
              <a:t>3    319</a:t>
            </a:r>
          </a:p>
          <a:p>
            <a:r>
              <a:rPr lang="en-US" sz="2000"/>
              <a:t>4    262</a:t>
            </a:r>
          </a:p>
          <a:p>
            <a:r>
              <a:rPr lang="en-US" sz="2000"/>
              <a:t>2    190</a:t>
            </a:r>
          </a:p>
          <a:p>
            <a:r>
              <a:rPr lang="en-US" sz="2000"/>
              <a:t>5    140</a:t>
            </a:r>
          </a:p>
          <a:p>
            <a:r>
              <a:rPr lang="en-US" sz="2000"/>
              <a:t>1     89</a:t>
            </a:r>
          </a:p>
          <a:p>
            <a:r>
              <a:rPr lang="en-US" sz="2000"/>
              <a:t>Name: race/ethnicity, dtype: int64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Title 1048697"/>
          <p:cNvSpPr>
            <a:spLocks noGrp="1"/>
          </p:cNvSpPr>
          <p:nvPr>
            <p:ph type="title"/>
          </p:nvPr>
        </p:nvSpPr>
        <p:spPr/>
        <p:txBody>
          <a:bodyPr/>
          <a:lstStyle/>
          <a:p>
            <a:endParaRPr lang="en-US"/>
          </a:p>
        </p:txBody>
      </p:sp>
      <p:sp>
        <p:nvSpPr>
          <p:cNvPr id="1048699" name="Content Placeholder 1048698"/>
          <p:cNvSpPr>
            <a:spLocks noGrp="1"/>
          </p:cNvSpPr>
          <p:nvPr>
            <p:ph idx="1"/>
          </p:nvPr>
        </p:nvSpPr>
        <p:spPr/>
        <p:txBody>
          <a:bodyPr/>
          <a:lstStyle/>
          <a:p>
            <a:r>
              <a:rPr lang="en-US" sz="1600"/>
              <a:t># label encoding for parental level of education</a:t>
            </a:r>
          </a:p>
          <a:p>
            <a:r>
              <a:rPr lang="en-US" sz="1600"/>
              <a:t>data['parental level of education'] = le.fit_transform(data['parental level of education'])</a:t>
            </a:r>
          </a:p>
          <a:p>
            <a:r>
              <a:rPr lang="en-US" sz="1600"/>
              <a:t>data['parental level of education'].value_counts()</a:t>
            </a:r>
          </a:p>
          <a:p>
            <a:r>
              <a:rPr lang="en-US" sz="1600"/>
              <a:t>Output:</a:t>
            </a:r>
          </a:p>
          <a:p>
            <a:r>
              <a:rPr lang="en-US" sz="1600"/>
              <a:t>4    226</a:t>
            </a:r>
          </a:p>
          <a:p>
            <a:r>
              <a:rPr lang="en-US" sz="1600"/>
              <a:t>0    222</a:t>
            </a:r>
          </a:p>
          <a:p>
            <a:r>
              <a:rPr lang="en-US" sz="1600"/>
              <a:t>2    196</a:t>
            </a:r>
          </a:p>
          <a:p>
            <a:r>
              <a:rPr lang="en-US" sz="1600"/>
              <a:t>5    179</a:t>
            </a:r>
          </a:p>
          <a:p>
            <a:r>
              <a:rPr lang="en-US" sz="1600"/>
              <a:t>1    118</a:t>
            </a:r>
          </a:p>
          <a:p>
            <a:r>
              <a:rPr lang="en-US" sz="1600"/>
              <a:t>3     59</a:t>
            </a:r>
          </a:p>
          <a:p>
            <a:r>
              <a:rPr lang="en-US" sz="1600"/>
              <a:t>Name: parental level of education, dtype: int64</a:t>
            </a:r>
          </a:p>
          <a:p>
            <a:endParaRPr lang="en-US" sz="1600"/>
          </a:p>
          <a:p>
            <a:r>
              <a:rPr lang="en-US" sz="1600"/>
              <a:t># label encoding for gender</a:t>
            </a:r>
          </a:p>
          <a:p>
            <a:r>
              <a:rPr lang="en-US" sz="1600"/>
              <a:t>data['gender'] = le.fit_transform(data['gender'])</a:t>
            </a:r>
          </a:p>
          <a:p>
            <a:r>
              <a:rPr lang="en-US" sz="1600"/>
              <a:t>data['gender'].value_counts()</a:t>
            </a:r>
          </a:p>
          <a:p>
            <a:r>
              <a:rPr lang="en-US" sz="1600"/>
              <a:t>Output:</a:t>
            </a:r>
          </a:p>
          <a:p>
            <a:r>
              <a:rPr lang="en-US" sz="1600"/>
              <a:t>0    518</a:t>
            </a:r>
          </a:p>
          <a:p>
            <a:r>
              <a:rPr lang="en-US" sz="1600"/>
              <a:t>1    482</a:t>
            </a:r>
          </a:p>
          <a:p>
            <a:r>
              <a:rPr lang="en-US" sz="1600"/>
              <a:t>Name: gender, dtype: int64</a:t>
            </a:r>
          </a:p>
          <a:p>
            <a:endParaRPr lang="en-US" sz="1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Title 1048699"/>
          <p:cNvSpPr>
            <a:spLocks noGrp="1"/>
          </p:cNvSpPr>
          <p:nvPr>
            <p:ph type="title"/>
          </p:nvPr>
        </p:nvSpPr>
        <p:spPr/>
        <p:txBody>
          <a:bodyPr/>
          <a:lstStyle/>
          <a:p>
            <a:endParaRPr lang="en-US"/>
          </a:p>
        </p:txBody>
      </p:sp>
      <p:sp>
        <p:nvSpPr>
          <p:cNvPr id="1048701" name="Content Placeholder 1048700"/>
          <p:cNvSpPr>
            <a:spLocks noGrp="1"/>
          </p:cNvSpPr>
          <p:nvPr>
            <p:ph idx="1"/>
          </p:nvPr>
        </p:nvSpPr>
        <p:spPr/>
        <p:txBody>
          <a:bodyPr/>
          <a:lstStyle/>
          <a:p>
            <a:r>
              <a:rPr lang="en-US" sz="1400"/>
              <a:t># label encoding for pass_math</a:t>
            </a:r>
          </a:p>
          <a:p>
            <a:r>
              <a:rPr lang="en-US" sz="1400"/>
              <a:t>data['pass_math'] = le.fit_transform(data['pass_math'])</a:t>
            </a:r>
          </a:p>
          <a:p>
            <a:r>
              <a:rPr lang="en-US" sz="1400"/>
              <a:t>data['pass_math'].value_counts()</a:t>
            </a:r>
          </a:p>
          <a:p>
            <a:r>
              <a:rPr lang="en-US" sz="1400"/>
              <a:t>1    960</a:t>
            </a:r>
          </a:p>
          <a:p>
            <a:r>
              <a:rPr lang="en-US" sz="1400"/>
              <a:t>0     40</a:t>
            </a:r>
          </a:p>
          <a:p>
            <a:r>
              <a:rPr lang="en-US" sz="1400"/>
              <a:t>Name: pass_math, dtype: int64</a:t>
            </a:r>
          </a:p>
          <a:p>
            <a:endParaRPr lang="en-US" sz="1400"/>
          </a:p>
          <a:p>
            <a:r>
              <a:rPr lang="en-US" sz="1400"/>
              <a:t># label encoding for pass_reading</a:t>
            </a:r>
          </a:p>
          <a:p>
            <a:r>
              <a:rPr lang="en-US" sz="1400"/>
              <a:t>data['pass_reading'] = le.fit_transform(data['pass_reading'])</a:t>
            </a:r>
          </a:p>
          <a:p>
            <a:r>
              <a:rPr lang="en-US" sz="1400"/>
              <a:t>data['pass_reading'].value_counts()</a:t>
            </a:r>
          </a:p>
          <a:p>
            <a:r>
              <a:rPr lang="en-US" sz="1400"/>
              <a:t>Output:</a:t>
            </a:r>
          </a:p>
          <a:p>
            <a:r>
              <a:rPr lang="en-US" sz="1400"/>
              <a:t>1    974</a:t>
            </a:r>
          </a:p>
          <a:p>
            <a:r>
              <a:rPr lang="en-US" sz="1400"/>
              <a:t>0     26</a:t>
            </a:r>
          </a:p>
          <a:p>
            <a:r>
              <a:rPr lang="en-US" sz="1400"/>
              <a:t>Name: pass_reading, dtype: int64</a:t>
            </a:r>
          </a:p>
          <a:p>
            <a:endParaRPr lang="en-US" sz="1400"/>
          </a:p>
          <a:p>
            <a:r>
              <a:rPr lang="en-US" sz="1400"/>
              <a:t># label encoding for pass_writing</a:t>
            </a:r>
          </a:p>
          <a:p>
            <a:r>
              <a:rPr lang="en-US" sz="1400"/>
              <a:t>data['pass_writing'] = le.fit_transform(data['pass_writing'])</a:t>
            </a:r>
          </a:p>
          <a:p>
            <a:r>
              <a:rPr lang="en-US" sz="1400"/>
              <a:t>data['pass_writing'].value_counts()</a:t>
            </a:r>
          </a:p>
          <a:p>
            <a:r>
              <a:rPr lang="en-US" sz="1400"/>
              <a:t>Output:</a:t>
            </a:r>
          </a:p>
          <a:p>
            <a:r>
              <a:rPr lang="en-US" sz="1400"/>
              <a:t>1    968</a:t>
            </a:r>
          </a:p>
          <a:p>
            <a:r>
              <a:rPr lang="en-US" sz="1400"/>
              <a:t>0     32</a:t>
            </a:r>
          </a:p>
          <a:p>
            <a:r>
              <a:rPr lang="en-US" sz="1400"/>
              <a:t>Name: pass_writing, dtype: int64</a:t>
            </a:r>
          </a:p>
          <a:p>
            <a:endParaRPr lang="en-US"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Title 1048701"/>
          <p:cNvSpPr>
            <a:spLocks noGrp="1"/>
          </p:cNvSpPr>
          <p:nvPr>
            <p:ph type="title"/>
          </p:nvPr>
        </p:nvSpPr>
        <p:spPr/>
        <p:txBody>
          <a:bodyPr/>
          <a:lstStyle/>
          <a:p>
            <a:endParaRPr lang="en-US"/>
          </a:p>
        </p:txBody>
      </p:sp>
      <p:sp>
        <p:nvSpPr>
          <p:cNvPr id="1048703" name="Content Placeholder 1048702"/>
          <p:cNvSpPr>
            <a:spLocks noGrp="1"/>
          </p:cNvSpPr>
          <p:nvPr>
            <p:ph idx="1"/>
          </p:nvPr>
        </p:nvSpPr>
        <p:spPr/>
        <p:txBody>
          <a:bodyPr/>
          <a:lstStyle/>
          <a:p>
            <a:r>
              <a:rPr lang="en-US" sz="1400"/>
              <a:t># label encoding for status</a:t>
            </a:r>
          </a:p>
          <a:p>
            <a:r>
              <a:rPr lang="en-US" sz="1400"/>
              <a:t>data['status'] = le.fit_transform(data['status'])</a:t>
            </a:r>
          </a:p>
          <a:p>
            <a:r>
              <a:rPr lang="en-US" sz="1400"/>
              <a:t>data['status'].value_counts()</a:t>
            </a:r>
          </a:p>
          <a:p>
            <a:r>
              <a:rPr lang="en-US" sz="1400"/>
              <a:t>Output:</a:t>
            </a:r>
          </a:p>
          <a:p>
            <a:r>
              <a:rPr lang="en-US" sz="1400"/>
              <a:t>1    949</a:t>
            </a:r>
          </a:p>
          <a:p>
            <a:r>
              <a:rPr lang="en-US" sz="1400"/>
              <a:t>0     51</a:t>
            </a:r>
          </a:p>
          <a:p>
            <a:r>
              <a:rPr lang="en-US" sz="1400"/>
              <a:t>Name: status, dtype: int64</a:t>
            </a:r>
          </a:p>
          <a:p>
            <a:endParaRPr lang="en-US" sz="1400"/>
          </a:p>
          <a:p>
            <a:r>
              <a:rPr lang="en-US" sz="1400"/>
              <a:t># label encoding for grades</a:t>
            </a:r>
          </a:p>
          <a:p>
            <a:r>
              <a:rPr lang="en-US" sz="1400"/>
              <a:t># we have to map values to each of the categories</a:t>
            </a:r>
          </a:p>
          <a:p>
            <a:r>
              <a:rPr lang="en-US" sz="1400"/>
              <a:t>data['grades'] = data['grades'].replace('O', 0)</a:t>
            </a:r>
          </a:p>
          <a:p>
            <a:r>
              <a:rPr lang="en-US" sz="1400"/>
              <a:t>data['grades'] = data['grades'].replace('A', 1)</a:t>
            </a:r>
          </a:p>
          <a:p>
            <a:r>
              <a:rPr lang="en-US" sz="1400"/>
              <a:t>data['grades'] = data['grades'].replace('B', 2)</a:t>
            </a:r>
          </a:p>
          <a:p>
            <a:r>
              <a:rPr lang="en-US" sz="1400"/>
              <a:t>data['grades'] = data['grades'].replace('C', 3)</a:t>
            </a:r>
          </a:p>
          <a:p>
            <a:r>
              <a:rPr lang="en-US" sz="1400"/>
              <a:t>data['grades'] = data['grades'].replace('D', 4)</a:t>
            </a:r>
          </a:p>
          <a:p>
            <a:r>
              <a:rPr lang="en-US" sz="1400"/>
              <a:t>data['grades'] = data['grades'].replace('E', 5)</a:t>
            </a:r>
          </a:p>
          <a:p>
            <a:r>
              <a:rPr lang="en-US" sz="1400"/>
              <a:t>data['race/ethnicity'].value_counts()</a:t>
            </a:r>
          </a:p>
          <a:p>
            <a:r>
              <a:rPr lang="en-US" sz="1400"/>
              <a:t>Output:</a:t>
            </a:r>
          </a:p>
          <a:p>
            <a:r>
              <a:rPr lang="en-US" sz="1400"/>
              <a:t>3    319</a:t>
            </a:r>
          </a:p>
          <a:p>
            <a:r>
              <a:rPr lang="en-US" sz="1400"/>
              <a:t>4    262</a:t>
            </a:r>
          </a:p>
          <a:p>
            <a:r>
              <a:rPr lang="en-US" sz="1400"/>
              <a:t>2    190</a:t>
            </a:r>
          </a:p>
          <a:p>
            <a:r>
              <a:rPr lang="en-US" sz="1400"/>
              <a:t>5    140</a:t>
            </a:r>
          </a:p>
          <a:p>
            <a:r>
              <a:rPr lang="en-US" sz="1400"/>
              <a:t>1     89</a:t>
            </a:r>
          </a:p>
          <a:p>
            <a:r>
              <a:rPr lang="en-US" sz="1400"/>
              <a:t>Name: race/ethnicity, dtype: int64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048645"/>
          <p:cNvSpPr>
            <a:spLocks noGrp="1"/>
          </p:cNvSpPr>
          <p:nvPr>
            <p:ph type="title"/>
          </p:nvPr>
        </p:nvSpPr>
        <p:spPr/>
        <p:txBody>
          <a:bodyPr/>
          <a:lstStyle/>
          <a:p>
            <a:endParaRPr lang="en-US"/>
          </a:p>
        </p:txBody>
      </p:sp>
      <p:sp>
        <p:nvSpPr>
          <p:cNvPr id="1048647" name="Content Placeholder 1048646"/>
          <p:cNvSpPr>
            <a:spLocks noGrp="1"/>
          </p:cNvSpPr>
          <p:nvPr>
            <p:ph idx="1"/>
          </p:nvPr>
        </p:nvSpPr>
        <p:spPr/>
        <p:txBody>
          <a:bodyPr/>
          <a:lstStyle/>
          <a:p>
            <a:pPr marL="0" indent="0" algn="ctr">
              <a:buNone/>
            </a:pPr>
            <a:r>
              <a:rPr lang="en-US" sz="2800">
                <a:solidFill>
                  <a:srgbClr val="FF0000"/>
                </a:solidFill>
              </a:rPr>
              <a:t>Introduction</a:t>
            </a:r>
          </a:p>
          <a:p>
            <a:r>
              <a:rPr lang="en-US" sz="2800"/>
              <a:t>Quality education is one of the Sustainable Development Goals (SDGs) and is a fundamental challenge to support sustainable development worldwide.</a:t>
            </a:r>
          </a:p>
          <a:p>
            <a:r>
              <a:rPr lang="en-US" sz="2800"/>
              <a:t>Higher education institutions works on the development of educational models that emphasize the use of information and communication technologies (ICT), which couldfunction as support tools for equal opportunities and social responsibility.</a:t>
            </a:r>
          </a:p>
          <a:p>
            <a:r>
              <a:rPr lang="en-US" sz="2800"/>
              <a:t>Based on these principles, the main objective of this work was to predict the grades of the students according to several characteristics of their academic performance.</a:t>
            </a:r>
          </a:p>
          <a:p>
            <a:endParaRPr 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Title 1048703"/>
          <p:cNvSpPr>
            <a:spLocks noGrp="1"/>
          </p:cNvSpPr>
          <p:nvPr>
            <p:ph type="title"/>
          </p:nvPr>
        </p:nvSpPr>
        <p:spPr/>
        <p:txBody>
          <a:bodyPr/>
          <a:lstStyle/>
          <a:p>
            <a:endParaRPr lang="en-US"/>
          </a:p>
        </p:txBody>
      </p:sp>
      <p:sp>
        <p:nvSpPr>
          <p:cNvPr id="1048705" name="Content Placeholder 1048704"/>
          <p:cNvSpPr>
            <a:spLocks noGrp="1"/>
          </p:cNvSpPr>
          <p:nvPr>
            <p:ph idx="1"/>
          </p:nvPr>
        </p:nvSpPr>
        <p:spPr/>
        <p:txBody>
          <a:bodyPr/>
          <a:lstStyle/>
          <a:p>
            <a:r>
              <a:rPr lang="en-US"/>
              <a:t>data</a:t>
            </a:r>
          </a:p>
          <a:p>
            <a:endParaRPr lang="en-US"/>
          </a:p>
        </p:txBody>
      </p:sp>
      <p:pic>
        <p:nvPicPr>
          <p:cNvPr id="2097180" name="Picture 2097179"/>
          <p:cNvPicPr>
            <a:picLocks/>
          </p:cNvPicPr>
          <p:nvPr/>
        </p:nvPicPr>
        <p:blipFill>
          <a:blip r:embed="rId2" cstate="print"/>
          <a:stretch>
            <a:fillRect/>
          </a:stretch>
        </p:blipFill>
        <p:spPr>
          <a:xfrm>
            <a:off x="660318" y="1926944"/>
            <a:ext cx="7794968" cy="485169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itle 1048705"/>
          <p:cNvSpPr>
            <a:spLocks noGrp="1"/>
          </p:cNvSpPr>
          <p:nvPr>
            <p:ph type="title"/>
          </p:nvPr>
        </p:nvSpPr>
        <p:spPr/>
        <p:txBody>
          <a:bodyPr/>
          <a:lstStyle/>
          <a:p>
            <a:endParaRPr lang="en-US"/>
          </a:p>
        </p:txBody>
      </p:sp>
      <p:sp>
        <p:nvSpPr>
          <p:cNvPr id="1048707" name="Content Placeholder 1048706"/>
          <p:cNvSpPr>
            <a:spLocks noGrp="1"/>
          </p:cNvSpPr>
          <p:nvPr>
            <p:ph idx="1"/>
          </p:nvPr>
        </p:nvSpPr>
        <p:spPr/>
        <p:txBody>
          <a:bodyPr/>
          <a:lstStyle/>
          <a:p>
            <a:pPr marL="0" indent="0">
              <a:buNone/>
            </a:pPr>
            <a:r>
              <a:rPr lang="en-US" sz="1400"/>
              <a:t>#testing  the result against several ml techniques</a:t>
            </a:r>
          </a:p>
          <a:p>
            <a:pPr marL="0" indent="0">
              <a:buNone/>
            </a:pPr>
            <a:r>
              <a:rPr lang="en-US" sz="1400"/>
              <a:t>#splitting dependent and independent variables</a:t>
            </a:r>
          </a:p>
          <a:p>
            <a:r>
              <a:rPr lang="en-US" sz="1400"/>
              <a:t>x = data.iloc[:,:14]</a:t>
            </a:r>
          </a:p>
          <a:p>
            <a:r>
              <a:rPr lang="en-US" sz="1400"/>
              <a:t>y = data.iloc[:,14]</a:t>
            </a:r>
          </a:p>
          <a:p>
            <a:r>
              <a:rPr lang="en-US" sz="1400"/>
              <a:t>print(x.shape)</a:t>
            </a:r>
          </a:p>
          <a:p>
            <a:r>
              <a:rPr lang="en-US" sz="1400"/>
              <a:t>print(y.shape)</a:t>
            </a:r>
          </a:p>
          <a:p>
            <a:r>
              <a:rPr lang="en-US" sz="1400"/>
              <a:t>Output:</a:t>
            </a:r>
          </a:p>
          <a:p>
            <a:r>
              <a:rPr lang="en-US" sz="1400"/>
              <a:t>(1000, 14)</a:t>
            </a:r>
          </a:p>
          <a:p>
            <a:r>
              <a:rPr lang="en-US" sz="1400"/>
              <a:t>(1000,)</a:t>
            </a:r>
          </a:p>
          <a:p>
            <a:endParaRPr lang="en-US" sz="1400"/>
          </a:p>
          <a:p>
            <a:pPr marL="0" indent="0">
              <a:buNone/>
            </a:pPr>
            <a:r>
              <a:rPr lang="en-US" sz="1400"/>
              <a:t>#splitting the dataset into training and test sets</a:t>
            </a:r>
          </a:p>
          <a:p>
            <a:r>
              <a:rPr lang="en-US" sz="1400"/>
              <a:t>from sklearn.model_selection import train_test_split</a:t>
            </a:r>
          </a:p>
          <a:p>
            <a:r>
              <a:rPr lang="en-US" sz="1400"/>
              <a:t>x_train, x_test, y_train, y_test = train_test_split(x, y, test_size = 0.25, random_state = 45)</a:t>
            </a:r>
          </a:p>
          <a:p>
            <a:r>
              <a:rPr lang="en-US" sz="1400"/>
              <a:t>print(x_train.shape)</a:t>
            </a:r>
          </a:p>
          <a:p>
            <a:r>
              <a:rPr lang="en-US" sz="1400"/>
              <a:t>print(y_train.shape)</a:t>
            </a:r>
          </a:p>
          <a:p>
            <a:r>
              <a:rPr lang="en-US" sz="1400"/>
              <a:t>print(x_test.shape)</a:t>
            </a:r>
          </a:p>
          <a:p>
            <a:r>
              <a:rPr lang="en-US" sz="1400"/>
              <a:t>print(y_test.shape)</a:t>
            </a:r>
          </a:p>
          <a:p>
            <a:r>
              <a:rPr lang="en-US" sz="1400"/>
              <a:t>Output:</a:t>
            </a:r>
          </a:p>
          <a:p>
            <a:r>
              <a:rPr lang="en-US" sz="1400"/>
              <a:t>(750, 14)</a:t>
            </a:r>
          </a:p>
          <a:p>
            <a:r>
              <a:rPr lang="en-US" sz="1400"/>
              <a:t>(750,)</a:t>
            </a:r>
          </a:p>
          <a:p>
            <a:r>
              <a:rPr lang="en-US" sz="1400"/>
              <a:t>(250, 14)</a:t>
            </a:r>
          </a:p>
          <a:p>
            <a:r>
              <a:rPr lang="en-US" sz="1400"/>
              <a:t>(250,)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Title 1048707"/>
          <p:cNvSpPr>
            <a:spLocks noGrp="1"/>
          </p:cNvSpPr>
          <p:nvPr>
            <p:ph type="title"/>
          </p:nvPr>
        </p:nvSpPr>
        <p:spPr/>
        <p:txBody>
          <a:bodyPr/>
          <a:lstStyle/>
          <a:p>
            <a:endParaRPr lang="en-US"/>
          </a:p>
        </p:txBody>
      </p:sp>
      <p:sp>
        <p:nvSpPr>
          <p:cNvPr id="1048709" name="Content Placeholder 1048708"/>
          <p:cNvSpPr>
            <a:spLocks noGrp="1"/>
          </p:cNvSpPr>
          <p:nvPr>
            <p:ph idx="1"/>
          </p:nvPr>
        </p:nvSpPr>
        <p:spPr/>
        <p:txBody>
          <a:bodyPr/>
          <a:lstStyle/>
          <a:p>
            <a:pPr marL="0" indent="0">
              <a:buNone/>
            </a:pPr>
            <a:r>
              <a:rPr lang="en-US" sz="2400"/>
              <a:t>#importing the MinMaxScaler</a:t>
            </a:r>
          </a:p>
          <a:p>
            <a:r>
              <a:rPr lang="en-US" sz="2400"/>
              <a:t>from sklearn.preprocessing import MinMaxScaler</a:t>
            </a:r>
          </a:p>
          <a:p>
            <a:pPr marL="0" indent="0">
              <a:buNone/>
            </a:pPr>
            <a:r>
              <a:rPr lang="en-US" sz="2400"/>
              <a:t>#creating a scaler</a:t>
            </a:r>
          </a:p>
          <a:p>
            <a:r>
              <a:rPr lang="en-US" sz="2400"/>
              <a:t>mm = MinMaxScaler()</a:t>
            </a:r>
          </a:p>
          <a:p>
            <a:pPr marL="0" indent="0">
              <a:buNone/>
            </a:pPr>
            <a:r>
              <a:rPr lang="en-US" sz="2400"/>
              <a:t>#Feeding the independent variable into the scaler</a:t>
            </a:r>
          </a:p>
          <a:p>
            <a:r>
              <a:rPr lang="en-US" sz="2400"/>
              <a:t>x_train = mm.fit_transform(x_train)</a:t>
            </a:r>
          </a:p>
          <a:p>
            <a:r>
              <a:rPr lang="en-US" sz="2400"/>
              <a:t>x_test = mm.transform(x_test)</a:t>
            </a:r>
          </a:p>
          <a:p>
            <a:endParaRPr lang="en-US" sz="1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048709"/>
          <p:cNvSpPr>
            <a:spLocks noGrp="1"/>
          </p:cNvSpPr>
          <p:nvPr>
            <p:ph type="title"/>
          </p:nvPr>
        </p:nvSpPr>
        <p:spPr/>
        <p:txBody>
          <a:bodyPr/>
          <a:lstStyle/>
          <a:p>
            <a:endParaRPr lang="en-US"/>
          </a:p>
        </p:txBody>
      </p:sp>
      <p:sp>
        <p:nvSpPr>
          <p:cNvPr id="1048711" name="Content Placeholder 1048710"/>
          <p:cNvSpPr>
            <a:spLocks noGrp="1"/>
          </p:cNvSpPr>
          <p:nvPr>
            <p:ph idx="1"/>
          </p:nvPr>
        </p:nvSpPr>
        <p:spPr/>
        <p:txBody>
          <a:bodyPr/>
          <a:lstStyle/>
          <a:p>
            <a:pPr marL="0" indent="0">
              <a:buNone/>
            </a:pPr>
            <a:r>
              <a:rPr lang="en-US" sz="2000"/>
              <a:t>#applying principal components analysis</a:t>
            </a:r>
          </a:p>
          <a:p>
            <a:pPr marL="0" indent="0">
              <a:buNone/>
            </a:pPr>
            <a:r>
              <a:rPr lang="en-US" sz="2000"/>
              <a:t>#creating a principal component analysis model</a:t>
            </a:r>
          </a:p>
          <a:p>
            <a:r>
              <a:rPr lang="en-US" sz="2000"/>
              <a:t>from sklearn.decomposition import PCA</a:t>
            </a:r>
          </a:p>
          <a:p>
            <a:r>
              <a:rPr lang="en-US" sz="2000"/>
              <a:t>#pca = PCA(n_components = None)</a:t>
            </a:r>
          </a:p>
          <a:p>
            <a:pPr marL="0" indent="0">
              <a:buNone/>
            </a:pPr>
            <a:r>
              <a:rPr lang="en-US" sz="2000"/>
              <a:t>#feeding the independent variables to the PCA model</a:t>
            </a:r>
          </a:p>
          <a:p>
            <a:r>
              <a:rPr lang="en-US" sz="2000"/>
              <a:t>#x_train = pca.fit_transform(x_train)</a:t>
            </a:r>
          </a:p>
          <a:p>
            <a:r>
              <a:rPr lang="en-US" sz="2000"/>
              <a:t>#x_test = pca.transform(x_test)</a:t>
            </a:r>
          </a:p>
          <a:p>
            <a:pPr marL="0" indent="0">
              <a:buNone/>
            </a:pPr>
            <a:r>
              <a:rPr lang="en-US" sz="2000"/>
              <a:t>#visualising the principal components that will explain the highest share of variance</a:t>
            </a:r>
          </a:p>
          <a:p>
            <a:r>
              <a:rPr lang="en-US" sz="2000"/>
              <a:t>#explained_variance = pca.explained_variance_ratio_</a:t>
            </a:r>
          </a:p>
          <a:p>
            <a:r>
              <a:rPr lang="en-US" sz="2000"/>
              <a:t>#print(explained_variance)</a:t>
            </a:r>
          </a:p>
          <a:p>
            <a:pPr marL="0" indent="0">
              <a:buNone/>
            </a:pPr>
            <a:r>
              <a:rPr lang="en-US" sz="2000"/>
              <a:t>#creating a principal component analysis model</a:t>
            </a:r>
          </a:p>
          <a:p>
            <a:r>
              <a:rPr lang="en-US" sz="2000"/>
              <a:t>#pca = PCA(n_components = 2</a:t>
            </a:r>
          </a:p>
          <a:p>
            <a:r>
              <a:rPr lang="en-US" sz="2000"/>
              <a:t>#feeding the independent variables to the PCA model</a:t>
            </a:r>
          </a:p>
          <a:p>
            <a:r>
              <a:rPr lang="en-US" sz="2000"/>
              <a:t>#x_train = pca.fit_transform(x_train)</a:t>
            </a:r>
          </a:p>
          <a:p>
            <a:r>
              <a:rPr lang="en-US" sz="2000"/>
              <a:t>#x_test = pca.transform(x_test)</a:t>
            </a:r>
          </a:p>
          <a:p>
            <a:endParaRPr lang="en-US"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Title 1048711"/>
          <p:cNvSpPr>
            <a:spLocks noGrp="1"/>
          </p:cNvSpPr>
          <p:nvPr>
            <p:ph type="title"/>
          </p:nvPr>
        </p:nvSpPr>
        <p:spPr/>
        <p:txBody>
          <a:bodyPr/>
          <a:lstStyle/>
          <a:p>
            <a:endParaRPr lang="en-US"/>
          </a:p>
        </p:txBody>
      </p:sp>
      <p:sp>
        <p:nvSpPr>
          <p:cNvPr id="1048713" name="Content Placeholder 1048712"/>
          <p:cNvSpPr>
            <a:spLocks noGrp="1"/>
          </p:cNvSpPr>
          <p:nvPr>
            <p:ph idx="1"/>
          </p:nvPr>
        </p:nvSpPr>
        <p:spPr/>
        <p:txBody>
          <a:bodyPr/>
          <a:lstStyle/>
          <a:p>
            <a:r>
              <a:rPr lang="en-US" altLang="en-US" sz="1400"/>
              <a:t>#logistic regression</a:t>
            </a:r>
            <a:endParaRPr lang="zh-CN" altLang="en-US" sz="1400"/>
          </a:p>
          <a:p>
            <a:r>
              <a:rPr lang="en-US" altLang="en-US" sz="1400"/>
              <a:t>from sklearn.linear_model import  LogisticRegression</a:t>
            </a:r>
            <a:endParaRPr lang="zh-CN" altLang="en-US" sz="1400"/>
          </a:p>
          <a:p>
            <a:r>
              <a:rPr lang="zh-CN" altLang="en-US" sz="1400"/>
              <a:t># creating a model</a:t>
            </a:r>
          </a:p>
          <a:p>
            <a:r>
              <a:rPr lang="zh-CN" altLang="en-US" sz="1400"/>
              <a:t>model = LogisticRegression()</a:t>
            </a:r>
          </a:p>
          <a:p>
            <a:r>
              <a:rPr lang="zh-CN" altLang="en-US" sz="1400"/>
              <a:t># feeding the training data to the model</a:t>
            </a:r>
          </a:p>
          <a:p>
            <a:r>
              <a:rPr lang="zh-CN" altLang="en-US" sz="1400"/>
              <a:t>model.fit(x_train, y_train)</a:t>
            </a:r>
          </a:p>
          <a:p>
            <a:r>
              <a:rPr lang="zh-CN" altLang="en-US" sz="1400"/>
              <a:t># predicting the test set results</a:t>
            </a:r>
          </a:p>
          <a:p>
            <a:r>
              <a:rPr lang="zh-CN" altLang="en-US" sz="1400"/>
              <a:t>y_pred = model.predict(x_test)</a:t>
            </a:r>
          </a:p>
          <a:p>
            <a:r>
              <a:rPr lang="zh-CN" altLang="en-US" sz="1400"/>
              <a:t># calculating the classification accuracies</a:t>
            </a:r>
          </a:p>
          <a:p>
            <a:r>
              <a:rPr lang="zh-CN" altLang="en-US" sz="1400"/>
              <a:t>print("Training Accuracy :", model.score(x_train, y_train))</a:t>
            </a:r>
          </a:p>
          <a:p>
            <a:r>
              <a:rPr lang="zh-CN" altLang="en-US" sz="1400"/>
              <a:t>print("Testing Accuracy :", model.score(x_test, y_test))</a:t>
            </a:r>
          </a:p>
          <a:p>
            <a:r>
              <a:rPr lang="en-US" altLang="en-US" sz="1400"/>
              <a:t>Output:</a:t>
            </a:r>
            <a:endParaRPr lang="zh-CN" altLang="en-US" sz="1400"/>
          </a:p>
          <a:p>
            <a:r>
              <a:rPr lang="zh-CN" altLang="en-US" sz="1400"/>
              <a:t>Training Accuracy : 0.7786666666666666</a:t>
            </a:r>
          </a:p>
          <a:p>
            <a:r>
              <a:rPr lang="zh-CN" altLang="en-US" sz="1400"/>
              <a:t>Testing Accuracy : 0.768</a:t>
            </a:r>
            <a:r>
              <a:rPr lang="en-US" altLang="en-US" sz="1400"/>
              <a:t> </a:t>
            </a:r>
            <a:endParaRPr lang="zh-CN" altLang="en-US" sz="1400"/>
          </a:p>
          <a:p>
            <a:endParaRPr lang="zh-CN" altLang="en-US" sz="1400"/>
          </a:p>
          <a:p>
            <a:r>
              <a:rPr lang="en-US" altLang="en-US" sz="1400"/>
              <a:t># printing the confusion matrix</a:t>
            </a:r>
            <a:endParaRPr lang="zh-CN" altLang="en-US" sz="1400"/>
          </a:p>
          <a:p>
            <a:r>
              <a:rPr lang="en-US" altLang="en-US" sz="1400"/>
              <a:t>from sklearn.metrics import confusion_matrix</a:t>
            </a:r>
            <a:endParaRPr lang="zh-CN" altLang="en-US" sz="1400"/>
          </a:p>
          <a:p>
            <a:r>
              <a:rPr lang="en-US" altLang="en-US" sz="1400"/>
              <a:t># creating a confusion matrix</a:t>
            </a:r>
            <a:endParaRPr lang="zh-CN" altLang="en-US" sz="1400"/>
          </a:p>
          <a:p>
            <a:r>
              <a:rPr lang="en-US" altLang="en-US" sz="1400"/>
              <a:t>cm = confusion_matrix(y_test, y_pred)                                    </a:t>
            </a:r>
            <a:endParaRPr lang="zh-CN" altLang="en-US" sz="1400"/>
          </a:p>
          <a:p>
            <a:r>
              <a:rPr lang="en-US" altLang="en-US" sz="1400"/>
              <a:t># printing the confusion matrix</a:t>
            </a:r>
            <a:endParaRPr lang="zh-CN" altLang="en-US" sz="1400"/>
          </a:p>
          <a:p>
            <a:r>
              <a:rPr lang="en-US" altLang="en-US" sz="1400"/>
              <a:t>print(cm)</a:t>
            </a:r>
            <a:r>
              <a:rPr lang="en-US" altLang="en-US" sz="1000"/>
              <a:t>  </a:t>
            </a:r>
            <a:endParaRPr lang="zh-CN" altLang="en-US"/>
          </a:p>
        </p:txBody>
      </p:sp>
      <p:pic>
        <p:nvPicPr>
          <p:cNvPr id="2097181" name="Picture 2097180"/>
          <p:cNvPicPr>
            <a:picLocks/>
          </p:cNvPicPr>
          <p:nvPr/>
        </p:nvPicPr>
        <p:blipFill>
          <a:blip r:embed="rId2" cstate="print"/>
          <a:stretch>
            <a:fillRect/>
          </a:stretch>
        </p:blipFill>
        <p:spPr>
          <a:xfrm>
            <a:off x="4594565" y="5095774"/>
            <a:ext cx="3161405" cy="145839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Title 1048713"/>
          <p:cNvSpPr>
            <a:spLocks noGrp="1"/>
          </p:cNvSpPr>
          <p:nvPr>
            <p:ph type="title"/>
          </p:nvPr>
        </p:nvSpPr>
        <p:spPr/>
        <p:txBody>
          <a:bodyPr/>
          <a:lstStyle/>
          <a:p>
            <a:endParaRPr lang="en-US"/>
          </a:p>
        </p:txBody>
      </p:sp>
      <p:sp>
        <p:nvSpPr>
          <p:cNvPr id="1048715" name="Content Placeholder 1048714"/>
          <p:cNvSpPr>
            <a:spLocks noGrp="1"/>
          </p:cNvSpPr>
          <p:nvPr>
            <p:ph idx="1"/>
          </p:nvPr>
        </p:nvSpPr>
        <p:spPr/>
        <p:txBody>
          <a:bodyPr/>
          <a:lstStyle/>
          <a:p>
            <a:r>
              <a:rPr lang="en-US" sz="1800"/>
              <a:t>#Random forest</a:t>
            </a:r>
          </a:p>
          <a:p>
            <a:r>
              <a:rPr lang="en-US" sz="1800"/>
              <a:t>from sklearn.ensemble import RandomForestClassifier</a:t>
            </a:r>
          </a:p>
          <a:p>
            <a:r>
              <a:rPr lang="en-US" sz="1800"/>
              <a:t># creating a model</a:t>
            </a:r>
          </a:p>
          <a:p>
            <a:r>
              <a:rPr lang="en-US" sz="1800"/>
              <a:t>model = RandomForestClassifier()</a:t>
            </a:r>
          </a:p>
          <a:p>
            <a:r>
              <a:rPr lang="en-US" sz="1800"/>
              <a:t># feeding the training data to the model</a:t>
            </a:r>
          </a:p>
          <a:p>
            <a:r>
              <a:rPr lang="en-US" sz="1800"/>
              <a:t>model.fit(x_train, y_train)</a:t>
            </a:r>
          </a:p>
          <a:p>
            <a:r>
              <a:rPr lang="en-US" sz="1800"/>
              <a:t># predicting the x-test results</a:t>
            </a:r>
          </a:p>
          <a:p>
            <a:r>
              <a:rPr lang="en-US" sz="1800"/>
              <a:t>y_pred = model.predict(x_test)</a:t>
            </a:r>
          </a:p>
          <a:p>
            <a:r>
              <a:rPr lang="en-US" sz="1800"/>
              <a:t># calculating the accuracies</a:t>
            </a:r>
          </a:p>
          <a:p>
            <a:r>
              <a:rPr lang="en-US" sz="1800"/>
              <a:t>print("Training Accuracy :", model.score(x_train, y_train))</a:t>
            </a:r>
          </a:p>
          <a:p>
            <a:r>
              <a:rPr lang="en-US" sz="1800"/>
              <a:t>print("Testing Accuracy :", model.score(x_test, y_test))</a:t>
            </a:r>
          </a:p>
          <a:p>
            <a:endParaRPr lang="en-US" sz="1800"/>
          </a:p>
          <a:p>
            <a:r>
              <a:rPr lang="en-US" sz="1800"/>
              <a:t># printing the confusion matrix</a:t>
            </a:r>
          </a:p>
          <a:p>
            <a:r>
              <a:rPr lang="en-US" sz="1800"/>
              <a:t>from sklearn.metrics import confusion_matrix</a:t>
            </a:r>
          </a:p>
          <a:p>
            <a:r>
              <a:rPr lang="en-US" sz="1800"/>
              <a:t># creating a confusion matrix</a:t>
            </a:r>
          </a:p>
          <a:p>
            <a:r>
              <a:rPr lang="en-US" sz="1800"/>
              <a:t>cm = confusion_matrix(y_test, y_pred)</a:t>
            </a:r>
          </a:p>
          <a:p>
            <a:r>
              <a:rPr lang="en-US" sz="1800"/>
              <a:t># printing the confusion matrix</a:t>
            </a:r>
          </a:p>
          <a:p>
            <a:r>
              <a:rPr lang="en-US" sz="1800"/>
              <a:t>print(cm)</a:t>
            </a:r>
          </a:p>
          <a:p>
            <a:endParaRPr lang="en-US" sz="1800"/>
          </a:p>
        </p:txBody>
      </p:sp>
      <p:pic>
        <p:nvPicPr>
          <p:cNvPr id="2097182" name="Picture 2097181"/>
          <p:cNvPicPr>
            <a:picLocks/>
          </p:cNvPicPr>
          <p:nvPr/>
        </p:nvPicPr>
        <p:blipFill>
          <a:blip r:embed="rId2" cstate="print"/>
          <a:stretch>
            <a:fillRect/>
          </a:stretch>
        </p:blipFill>
        <p:spPr>
          <a:xfrm rot="21586956">
            <a:off x="6007309" y="4855800"/>
            <a:ext cx="1879921" cy="157540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Title 1048715"/>
          <p:cNvSpPr>
            <a:spLocks noGrp="1"/>
          </p:cNvSpPr>
          <p:nvPr>
            <p:ph type="title"/>
          </p:nvPr>
        </p:nvSpPr>
        <p:spPr/>
        <p:txBody>
          <a:bodyPr/>
          <a:lstStyle/>
          <a:p>
            <a:endParaRPr lang="en-US"/>
          </a:p>
        </p:txBody>
      </p:sp>
      <p:sp>
        <p:nvSpPr>
          <p:cNvPr id="1048717" name="Content Placeholder 1048716"/>
          <p:cNvSpPr>
            <a:spLocks noGrp="1"/>
          </p:cNvSpPr>
          <p:nvPr>
            <p:ph idx="1"/>
          </p:nvPr>
        </p:nvSpPr>
        <p:spPr/>
        <p:txBody>
          <a:bodyPr/>
          <a:lstStyle/>
          <a:p>
            <a:r>
              <a:rPr lang="en-US" sz="1500"/>
              <a:t># k fold cross validation </a:t>
            </a:r>
          </a:p>
          <a:p>
            <a:r>
              <a:rPr lang="en-US" sz="1500"/>
              <a:t>from sklearn.model_selection import cross_val_score</a:t>
            </a:r>
          </a:p>
          <a:p>
            <a:r>
              <a:rPr lang="en-US" sz="1500"/>
              <a:t># computing accuracies for 20 different model's accuracy</a:t>
            </a:r>
          </a:p>
          <a:p>
            <a:r>
              <a:rPr lang="en-US" sz="1500"/>
              <a:t>accuracies = cross_val_score(estimator = model, X = x_train, y = y_train, cv = 20)</a:t>
            </a:r>
          </a:p>
          <a:p>
            <a:r>
              <a:rPr lang="en-US" sz="1500"/>
              <a:t>print(accuracies)</a:t>
            </a:r>
          </a:p>
          <a:p>
            <a:r>
              <a:rPr lang="en-US" sz="1500"/>
              <a:t># computing mean of accuaracies obtained by all the models</a:t>
            </a:r>
          </a:p>
          <a:p>
            <a:r>
              <a:rPr lang="en-US" sz="1500"/>
              <a:t>print("mean accuracy :", accuracies.mean())</a:t>
            </a:r>
          </a:p>
          <a:p>
            <a:r>
              <a:rPr lang="en-US" sz="1500"/>
              <a:t># computing the standard variance of the models</a:t>
            </a:r>
          </a:p>
          <a:p>
            <a:r>
              <a:rPr lang="en-US" sz="1500"/>
              <a:t>print("mean standard variance :", accuracies.std())  </a:t>
            </a:r>
          </a:p>
          <a:p>
            <a:r>
              <a:rPr lang="en-US" sz="1500"/>
              <a:t>Output:</a:t>
            </a:r>
          </a:p>
          <a:p>
            <a:r>
              <a:rPr lang="en-US" sz="1500"/>
              <a:t>[1. 1. 1. 1. 1. 1. 1. 1. 1. 1. 1. 1. 1. 1. 1. 1. 1. 1. 1. 1.]</a:t>
            </a:r>
          </a:p>
          <a:p>
            <a:r>
              <a:rPr lang="en-US" sz="1500"/>
              <a:t>mean accuracy : 1.0</a:t>
            </a:r>
          </a:p>
          <a:p>
            <a:r>
              <a:rPr lang="en-US" sz="1500"/>
              <a:t>mean standard variance : 0.0</a:t>
            </a:r>
          </a:p>
          <a:p>
            <a:endParaRPr lang="en-US" sz="15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Title 1048717"/>
          <p:cNvSpPr>
            <a:spLocks noGrp="1"/>
          </p:cNvSpPr>
          <p:nvPr>
            <p:ph type="title"/>
          </p:nvPr>
        </p:nvSpPr>
        <p:spPr/>
        <p:txBody>
          <a:bodyPr/>
          <a:lstStyle/>
          <a:p>
            <a:endParaRPr lang="en-US"/>
          </a:p>
        </p:txBody>
      </p:sp>
      <p:sp>
        <p:nvSpPr>
          <p:cNvPr id="1048719" name="Content Placeholder 1048718"/>
          <p:cNvSpPr>
            <a:spLocks noGrp="1"/>
          </p:cNvSpPr>
          <p:nvPr>
            <p:ph idx="1"/>
          </p:nvPr>
        </p:nvSpPr>
        <p:spPr/>
        <p:txBody>
          <a:bodyPr/>
          <a:lstStyle/>
          <a:p>
            <a:r>
              <a:rPr lang="en-US" sz="1600"/>
              <a:t>#Decision Forest</a:t>
            </a:r>
          </a:p>
          <a:p>
            <a:r>
              <a:rPr lang="en-US" sz="1600"/>
              <a:t>from sklearn.tree import DecisionTreeClassifier</a:t>
            </a:r>
          </a:p>
          <a:p>
            <a:r>
              <a:rPr lang="en-US" sz="1600"/>
              <a:t># creating a model</a:t>
            </a:r>
          </a:p>
          <a:p>
            <a:r>
              <a:rPr lang="en-US" sz="1600"/>
              <a:t>model = DecisionTreeClassifier()</a:t>
            </a:r>
          </a:p>
          <a:p>
            <a:r>
              <a:rPr lang="en-US" sz="1600"/>
              <a:t># feeding the training data to the model</a:t>
            </a:r>
          </a:p>
          <a:p>
            <a:r>
              <a:rPr lang="en-US" sz="1600"/>
              <a:t>model.fit(x_train, y_train)</a:t>
            </a:r>
          </a:p>
          <a:p>
            <a:r>
              <a:rPr lang="en-US" sz="1600"/>
              <a:t># predicting the x-test results</a:t>
            </a:r>
          </a:p>
          <a:p>
            <a:r>
              <a:rPr lang="en-US" sz="1600"/>
              <a:t>y_pred = model.predict(x_test)</a:t>
            </a:r>
          </a:p>
          <a:p>
            <a:r>
              <a:rPr lang="en-US" sz="1600"/>
              <a:t># calculating the accuracies</a:t>
            </a:r>
          </a:p>
          <a:p>
            <a:r>
              <a:rPr lang="en-US" sz="1600"/>
              <a:t>print("Training Accuracy :", model.score(x_train, y_train))</a:t>
            </a:r>
          </a:p>
          <a:p>
            <a:r>
              <a:rPr lang="en-US" sz="1600"/>
              <a:t>print("Testing Accuracy :", model.score(x_test, y_test)) </a:t>
            </a:r>
          </a:p>
          <a:p>
            <a:r>
              <a:rPr lang="en-US" sz="1600"/>
              <a:t>Output:</a:t>
            </a:r>
          </a:p>
          <a:p>
            <a:r>
              <a:rPr lang="en-US" sz="1600"/>
              <a:t>Training Accuracy : 1.0</a:t>
            </a:r>
          </a:p>
          <a:p>
            <a:r>
              <a:rPr lang="en-US" sz="1600"/>
              <a:t>Testing Accuracy : 1.0</a:t>
            </a:r>
          </a:p>
          <a:p>
            <a:endParaRPr lang="en-US" sz="1600"/>
          </a:p>
          <a:p>
            <a:r>
              <a:rPr lang="en-US" sz="1600"/>
              <a:t># printing the confusion matrix</a:t>
            </a:r>
          </a:p>
          <a:p>
            <a:r>
              <a:rPr lang="en-US" sz="1600"/>
              <a:t>from sklearn.metrics import confusion_matrix</a:t>
            </a:r>
          </a:p>
          <a:p>
            <a:r>
              <a:rPr lang="en-US" sz="1600"/>
              <a:t># creating a confusion matrix</a:t>
            </a:r>
          </a:p>
          <a:p>
            <a:r>
              <a:rPr lang="en-US" sz="1600"/>
              <a:t>cm = confusion_matrix(y_test, y_pred)</a:t>
            </a:r>
          </a:p>
          <a:p>
            <a:r>
              <a:rPr lang="en-US" sz="1600"/>
              <a:t># printing the confusion matrix</a:t>
            </a:r>
          </a:p>
          <a:p>
            <a:r>
              <a:rPr lang="en-US" sz="1600"/>
              <a:t>print(cm) </a:t>
            </a:r>
          </a:p>
        </p:txBody>
      </p:sp>
      <p:pic>
        <p:nvPicPr>
          <p:cNvPr id="2097183" name="Picture 2097182"/>
          <p:cNvPicPr>
            <a:picLocks/>
          </p:cNvPicPr>
          <p:nvPr/>
        </p:nvPicPr>
        <p:blipFill>
          <a:blip r:embed="rId2" cstate="print"/>
          <a:stretch>
            <a:fillRect/>
          </a:stretch>
        </p:blipFill>
        <p:spPr>
          <a:xfrm>
            <a:off x="5395347" y="5250135"/>
            <a:ext cx="2807657" cy="1191882"/>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0" name="Title 1048719"/>
          <p:cNvSpPr>
            <a:spLocks noGrp="1"/>
          </p:cNvSpPr>
          <p:nvPr>
            <p:ph type="title"/>
          </p:nvPr>
        </p:nvSpPr>
        <p:spPr/>
        <p:txBody>
          <a:bodyPr/>
          <a:lstStyle/>
          <a:p>
            <a:endParaRPr lang="en-US"/>
          </a:p>
        </p:txBody>
      </p:sp>
      <p:sp>
        <p:nvSpPr>
          <p:cNvPr id="1048721" name="Content Placeholder 1048720"/>
          <p:cNvSpPr>
            <a:spLocks noGrp="1"/>
          </p:cNvSpPr>
          <p:nvPr>
            <p:ph idx="1"/>
          </p:nvPr>
        </p:nvSpPr>
        <p:spPr/>
        <p:txBody>
          <a:bodyPr/>
          <a:lstStyle/>
          <a:p>
            <a:r>
              <a:rPr lang="en-US" sz="1600"/>
              <a:t># k fold cross validation </a:t>
            </a:r>
          </a:p>
          <a:p>
            <a:r>
              <a:rPr lang="en-US" sz="1600"/>
              <a:t>from sklearn.model_selection import cross_val_score</a:t>
            </a:r>
          </a:p>
          <a:p>
            <a:r>
              <a:rPr lang="en-US" sz="1600"/>
              <a:t># computing accuracies for 20 different model's accuracy</a:t>
            </a:r>
          </a:p>
          <a:p>
            <a:r>
              <a:rPr lang="en-US" sz="1600"/>
              <a:t>accuracies = cross_val_score(estimator = model, X = x_train, y = y_train, cv = 20)</a:t>
            </a:r>
          </a:p>
          <a:p>
            <a:r>
              <a:rPr lang="en-US" sz="1600"/>
              <a:t>print(accuracies)</a:t>
            </a:r>
          </a:p>
          <a:p>
            <a:r>
              <a:rPr lang="en-US" sz="1600"/>
              <a:t># computing mean of accuaracies obtained by all the models</a:t>
            </a:r>
          </a:p>
          <a:p>
            <a:r>
              <a:rPr lang="en-US" sz="1600"/>
              <a:t>print("mean accuracy :", accuracies.mean())</a:t>
            </a:r>
          </a:p>
          <a:p>
            <a:r>
              <a:rPr lang="en-US" sz="1600"/>
              <a:t># computing the standard variance of the models</a:t>
            </a:r>
          </a:p>
          <a:p>
            <a:r>
              <a:rPr lang="en-US" sz="1600"/>
              <a:t>print("mean standard variance :", accuracies.std())</a:t>
            </a:r>
          </a:p>
          <a:p>
            <a:r>
              <a:rPr lang="en-US" sz="1600"/>
              <a:t>   Output:</a:t>
            </a:r>
          </a:p>
          <a:p>
            <a:r>
              <a:rPr lang="en-US" sz="1600"/>
              <a:t>[1. 1. 1. 1. 1. 1. 1. 1. 1. 1. 1. 1. 1. 1. 1. 1. 1. 1. 1. 1.]</a:t>
            </a:r>
          </a:p>
          <a:p>
            <a:r>
              <a:rPr lang="en-US" sz="1600"/>
              <a:t>mean accuracy : 1.0</a:t>
            </a:r>
          </a:p>
          <a:p>
            <a:r>
              <a:rPr lang="en-US" sz="1600"/>
              <a:t>mean standard variance : 0.0 </a:t>
            </a:r>
          </a:p>
          <a:p>
            <a:pPr marL="0" indent="0">
              <a:buNone/>
            </a:pPr>
            <a:endParaRPr lang="en-US"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itle 1048721"/>
          <p:cNvSpPr>
            <a:spLocks noGrp="1"/>
          </p:cNvSpPr>
          <p:nvPr>
            <p:ph type="title"/>
          </p:nvPr>
        </p:nvSpPr>
        <p:spPr/>
        <p:txBody>
          <a:bodyPr/>
          <a:lstStyle/>
          <a:p>
            <a:endParaRPr lang="en-US"/>
          </a:p>
        </p:txBody>
      </p:sp>
      <p:sp>
        <p:nvSpPr>
          <p:cNvPr id="1048723" name="Content Placeholder 1048722"/>
          <p:cNvSpPr>
            <a:spLocks noGrp="1"/>
          </p:cNvSpPr>
          <p:nvPr>
            <p:ph idx="1"/>
          </p:nvPr>
        </p:nvSpPr>
        <p:spPr/>
        <p:txBody>
          <a:bodyPr/>
          <a:lstStyle/>
          <a:p>
            <a:r>
              <a:rPr lang="en-US" sz="1600"/>
              <a:t>#Support Vector Machine </a:t>
            </a:r>
          </a:p>
          <a:p>
            <a:r>
              <a:rPr lang="en-US" sz="1600"/>
              <a:t>fom sklearn.svm import SVC</a:t>
            </a:r>
          </a:p>
          <a:p>
            <a:r>
              <a:rPr lang="en-US" sz="1600"/>
              <a:t># creating a model</a:t>
            </a:r>
          </a:p>
          <a:p>
            <a:r>
              <a:rPr lang="en-US" sz="1600"/>
              <a:t>model = SVC()</a:t>
            </a:r>
          </a:p>
          <a:p>
            <a:r>
              <a:rPr lang="en-US" sz="1600"/>
              <a:t># feeding the training data to the model</a:t>
            </a:r>
          </a:p>
          <a:p>
            <a:r>
              <a:rPr lang="en-US" sz="1600"/>
              <a:t>model.fit(x_train, y_train)</a:t>
            </a:r>
          </a:p>
          <a:p>
            <a:r>
              <a:rPr lang="en-US" sz="1600"/>
              <a:t># predicting the x-test results</a:t>
            </a:r>
          </a:p>
          <a:p>
            <a:r>
              <a:rPr lang="en-US" sz="1600"/>
              <a:t>y_pred = model.predict(x_test)</a:t>
            </a:r>
          </a:p>
          <a:p>
            <a:r>
              <a:rPr lang="en-US" sz="1600"/>
              <a:t># calculating the accuracies</a:t>
            </a:r>
          </a:p>
          <a:p>
            <a:r>
              <a:rPr lang="en-US" sz="1600"/>
              <a:t>print("Training Accuracy :", model.score(x_train, y_train))</a:t>
            </a:r>
          </a:p>
          <a:p>
            <a:r>
              <a:rPr lang="en-US" sz="1600"/>
              <a:t>print("Testing Accuracy :", model.score(x_test, y_test))  </a:t>
            </a:r>
          </a:p>
          <a:p>
            <a:r>
              <a:rPr lang="en-US" sz="1600"/>
              <a:t>Output:</a:t>
            </a:r>
          </a:p>
          <a:p>
            <a:r>
              <a:rPr lang="en-US" sz="1600"/>
              <a:t>Training Accuracy : 0.732</a:t>
            </a:r>
          </a:p>
          <a:p>
            <a:r>
              <a:rPr lang="en-US" sz="1600"/>
              <a:t>Testing Accuracy : 0.76</a:t>
            </a:r>
          </a:p>
          <a:p>
            <a:endParaRPr lang="en-US" sz="1600"/>
          </a:p>
          <a:p>
            <a:r>
              <a:rPr lang="en-US" sz="1600"/>
              <a:t># printing the confusion matrix</a:t>
            </a:r>
          </a:p>
          <a:p>
            <a:r>
              <a:rPr lang="en-US" sz="1600"/>
              <a:t>#fom sklearn.metrics import confusion_matrix</a:t>
            </a:r>
          </a:p>
          <a:p>
            <a:r>
              <a:rPr lang="en-US" sz="1600"/>
              <a:t>#creating a confusion matrix</a:t>
            </a:r>
          </a:p>
          <a:p>
            <a:r>
              <a:rPr lang="en-US" sz="1600"/>
              <a:t>cm = confusion_matrix(y_test, y_pred)</a:t>
            </a:r>
          </a:p>
          <a:p>
            <a:r>
              <a:rPr lang="en-US" sz="1600"/>
              <a:t># printing the confusion matrix</a:t>
            </a:r>
          </a:p>
          <a:p>
            <a:r>
              <a:rPr lang="en-US" sz="1600"/>
              <a:t>print(cm) </a:t>
            </a:r>
          </a:p>
          <a:p>
            <a:endParaRPr lang="en-US" sz="1600"/>
          </a:p>
        </p:txBody>
      </p:sp>
      <p:pic>
        <p:nvPicPr>
          <p:cNvPr id="2097184" name="Picture 2097183"/>
          <p:cNvPicPr>
            <a:picLocks/>
          </p:cNvPicPr>
          <p:nvPr/>
        </p:nvPicPr>
        <p:blipFill>
          <a:blip r:embed="rId2" cstate="print"/>
          <a:stretch>
            <a:fillRect/>
          </a:stretch>
        </p:blipFill>
        <p:spPr>
          <a:xfrm>
            <a:off x="5289207" y="5097987"/>
            <a:ext cx="2377260" cy="13086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048647"/>
          <p:cNvSpPr>
            <a:spLocks noGrp="1"/>
          </p:cNvSpPr>
          <p:nvPr>
            <p:ph type="title"/>
          </p:nvPr>
        </p:nvSpPr>
        <p:spPr/>
        <p:txBody>
          <a:bodyPr/>
          <a:lstStyle/>
          <a:p>
            <a:endParaRPr lang="en-US"/>
          </a:p>
        </p:txBody>
      </p:sp>
      <p:sp>
        <p:nvSpPr>
          <p:cNvPr id="1048649" name="Content Placeholder 1048648"/>
          <p:cNvSpPr>
            <a:spLocks noGrp="1"/>
          </p:cNvSpPr>
          <p:nvPr>
            <p:ph idx="1"/>
          </p:nvPr>
        </p:nvSpPr>
        <p:spPr/>
        <p:txBody>
          <a:bodyPr/>
          <a:lstStyle/>
          <a:p>
            <a:pPr marL="0" indent="0" algn="ctr">
              <a:buNone/>
            </a:pPr>
            <a:r>
              <a:rPr lang="en-US" sz="2000" b="1">
                <a:solidFill>
                  <a:srgbClr val="FF0000"/>
                </a:solidFill>
              </a:rPr>
              <a:t>Abstract </a:t>
            </a:r>
            <a:r>
              <a:rPr lang="en-US" sz="2000"/>
              <a:t> </a:t>
            </a:r>
          </a:p>
          <a:p>
            <a:r>
              <a:rPr lang="en-US" sz="2000"/>
              <a:t>Machine Learning (ML) is expected, in the near future, to provide various venues and effective tools to improve education in general, and Science-Technology-Engineering- Mathematics (STEM) education in particular. The Gartner Analytics Ascendancy Model requires the use of four types of data analytics to be considered comprehensive: descriptive, diagnostic, predictive and prescriptive data analytics. </a:t>
            </a:r>
          </a:p>
          <a:p>
            <a:r>
              <a:rPr lang="en-US" sz="2000"/>
              <a:t>It aimed at the setup and benchmarking of eight ML algorithms for predictive learning analytics, specifically, a prediction of student academic performance in a course. </a:t>
            </a:r>
          </a:p>
          <a:p>
            <a:r>
              <a:rPr lang="en-US" sz="2000"/>
              <a:t>The results obtained by the experiments allow us to reach conclusions about the creation of action plans to avoid drop-out in the classrooms and to personalize the student follow-up as much as possible, as well as to make valuable information available to the student that allows them to evaluate their academic performance so that they take improvement actions in the subjects that have the highest risk of failing.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Title 1048723"/>
          <p:cNvSpPr>
            <a:spLocks noGrp="1"/>
          </p:cNvSpPr>
          <p:nvPr>
            <p:ph type="title"/>
          </p:nvPr>
        </p:nvSpPr>
        <p:spPr/>
        <p:txBody>
          <a:bodyPr/>
          <a:lstStyle/>
          <a:p>
            <a:r>
              <a:rPr lang="en-US"/>
              <a:t>Future scope</a:t>
            </a:r>
          </a:p>
        </p:txBody>
      </p:sp>
      <p:sp>
        <p:nvSpPr>
          <p:cNvPr id="1048725" name="Content Placeholder 1048724"/>
          <p:cNvSpPr>
            <a:spLocks noGrp="1"/>
          </p:cNvSpPr>
          <p:nvPr>
            <p:ph idx="1"/>
          </p:nvPr>
        </p:nvSpPr>
        <p:spPr/>
        <p:txBody>
          <a:bodyPr/>
          <a:lstStyle/>
          <a:p>
            <a:r>
              <a:rPr lang="en-US" sz="2000"/>
              <a:t>Various methods have been proposed by previous researchers to develop the best performance model using variety of students data, techniques, algorithms and tools. Predictive modeling used in predicting student performance are related to several learning tasks such as classification, regression and clustering. To achieve best prediction model, a lot of variables have been chosen and tested to find most influential attributes to perform prediction. </a:t>
            </a:r>
          </a:p>
          <a:p>
            <a:endParaRPr lang="en-US" sz="2000"/>
          </a:p>
          <a:p>
            <a:r>
              <a:rPr lang="en-US" sz="2000"/>
              <a:t>Accurate performance prediction will be helpful in order to provide guidance in learning process that will benefit to students in avoiding poor scores. The predictive model furthermore can help instructor to forecast course completion including student final grade which are directly correlated to student performance success. To harvest an effective predictive model, it requires a good input data and variables, suitable predictive method as well as powerful and robust prediction model.</a:t>
            </a:r>
          </a:p>
          <a:p>
            <a:endParaRPr 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Title 1048725"/>
          <p:cNvSpPr>
            <a:spLocks noGrp="1"/>
          </p:cNvSpPr>
          <p:nvPr>
            <p:ph type="title"/>
          </p:nvPr>
        </p:nvSpPr>
        <p:spPr/>
        <p:txBody>
          <a:bodyPr/>
          <a:lstStyle/>
          <a:p>
            <a:endParaRPr lang="en-US"/>
          </a:p>
        </p:txBody>
      </p:sp>
      <p:sp>
        <p:nvSpPr>
          <p:cNvPr id="1048727" name="Content Placeholder 1048726"/>
          <p:cNvSpPr>
            <a:spLocks noGrp="1"/>
          </p:cNvSpPr>
          <p:nvPr>
            <p:ph idx="1"/>
          </p:nvPr>
        </p:nvSpPr>
        <p:spPr/>
        <p:txBody>
          <a:bodyPr/>
          <a:lstStyle/>
          <a:p>
            <a:r>
              <a:rPr lang="en-US" sz="2300"/>
              <a:t>After we have verified the model proposed, the most imminent future work is to analyze and design a big data architecture that supports the processing of the large amount of academic data that the university generates periodically. </a:t>
            </a:r>
          </a:p>
          <a:p>
            <a:r>
              <a:rPr lang="en-US" sz="2300"/>
              <a:t>This academic data should be also complemented with other data, such as personal and socio-economic information of the student and information on the student learning assessment system, among others. This large volume of data can be increased by scaling up the proposal of this paper for all the university’s degrees.To define the project architecture, it is not recommended to use a traditional approach based on a data warehouse; rather, due to the nature of the proposed project, it will be necessary to create a documented, scalable, and flexible database that can support large indexing and data consultation by students, teachers, and educational administrators.</a:t>
            </a:r>
          </a:p>
          <a:p>
            <a:endParaRPr lang="en-US" sz="23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8" name="Title 1048727"/>
          <p:cNvSpPr>
            <a:spLocks noGrp="1"/>
          </p:cNvSpPr>
          <p:nvPr>
            <p:ph type="title"/>
          </p:nvPr>
        </p:nvSpPr>
        <p:spPr/>
        <p:txBody>
          <a:bodyPr/>
          <a:lstStyle/>
          <a:p>
            <a:r>
              <a:rPr lang="en-US"/>
              <a:t>Conclusion</a:t>
            </a:r>
          </a:p>
        </p:txBody>
      </p:sp>
      <p:sp>
        <p:nvSpPr>
          <p:cNvPr id="1048729" name="Content Placeholder 1048728"/>
          <p:cNvSpPr>
            <a:spLocks noGrp="1"/>
          </p:cNvSpPr>
          <p:nvPr>
            <p:ph idx="1"/>
          </p:nvPr>
        </p:nvSpPr>
        <p:spPr/>
        <p:txBody>
          <a:bodyPr/>
          <a:lstStyle/>
          <a:p>
            <a:r>
              <a:rPr lang="en-US" sz="2400"/>
              <a:t>Predicting student performance is most effective way to improve educators and leaners improving their learning process as well as student graduating within normal program duration. Previous studies have used various methods to build best predictive model. To achieve the best model, a lot of variables have been chosen and tested to find most influential attributes to perform prediction. </a:t>
            </a:r>
          </a:p>
          <a:p>
            <a:endParaRPr lang="en-US" sz="2400"/>
          </a:p>
          <a:p>
            <a:r>
              <a:rPr lang="en-US" sz="2400"/>
              <a:t>Most of the researchers have used CGPA, attendance, gender and assessment mark. There are a few of the attributes which give most significant impact whether the student will be survived to finish their study or not. The prediction methods is one of the critical components for analyzing student performance. Most of the researchers are using classification, regression and clustering methods such as BN, DT, ANN, SVM, KNN and others. </a:t>
            </a:r>
          </a:p>
          <a:p>
            <a:endParaRPr 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Title 1048729"/>
          <p:cNvSpPr>
            <a:spLocks noGrp="1"/>
          </p:cNvSpPr>
          <p:nvPr>
            <p:ph type="title"/>
          </p:nvPr>
        </p:nvSpPr>
        <p:spPr/>
        <p:txBody>
          <a:bodyPr/>
          <a:lstStyle/>
          <a:p>
            <a:r>
              <a:rPr lang="en-US"/>
              <a:t>References</a:t>
            </a:r>
          </a:p>
        </p:txBody>
      </p:sp>
      <p:sp>
        <p:nvSpPr>
          <p:cNvPr id="1048731" name="Content Placeholder 1048730"/>
          <p:cNvSpPr>
            <a:spLocks noGrp="1"/>
          </p:cNvSpPr>
          <p:nvPr>
            <p:ph idx="1"/>
          </p:nvPr>
        </p:nvSpPr>
        <p:spPr/>
        <p:txBody>
          <a:bodyPr/>
          <a:lstStyle/>
          <a:p>
            <a:endParaRPr lang="en-US" sz="1800"/>
          </a:p>
          <a:p>
            <a:r>
              <a:rPr lang="en-US" sz="1800"/>
              <a:t>S. K. Yadav, B. Bharadwaj, and S. Pal, “Data mining applications: A comparative study for predicting student's performance,” International Journal of Innovative Technology and Creative Engineering, vol. 1, no. 12, pp. 13- 19, 2011.</a:t>
            </a:r>
          </a:p>
          <a:p>
            <a:r>
              <a:rPr lang="en-US" sz="1800"/>
              <a:t>C. Romero and S. Ventura, “Educational data mining: A survey from 1995 to 2005,” Expert systems with applications, vol. 33, no. 1, pp. 135-146, 2007.</a:t>
            </a:r>
          </a:p>
          <a:p>
            <a:r>
              <a:rPr lang="en-US" sz="1800"/>
              <a:t>E. Lotsari, V. Verykios, C. Panagiotakopoulos, and D. Kalles, “A Learning Analytics Methodology for Student Profiling,” in Artificial Intelligence: Methods and Applications, 2014, pp. 300-312.</a:t>
            </a:r>
          </a:p>
          <a:p>
            <a:r>
              <a:rPr lang="en-US" sz="1800"/>
              <a:t>P. J. Piety, D. T. Hickey, and M. J. Bishop, “Educational data sciences: Framing emergent practices for analytics of learning, organizations, and systems,” in 4th International Conference on Learning Analytics and Knowledge, 2014, p. 193.</a:t>
            </a:r>
          </a:p>
          <a:p>
            <a:r>
              <a:rPr lang="en-US" sz="1800"/>
              <a:t>G., Siemens and P Long, “Penetrating the fog: Analytics in learning and education,” EDUCAUSE Review, vol. 46, no. 5, 2011.</a:t>
            </a:r>
          </a:p>
          <a:p>
            <a:r>
              <a:rPr lang="en-US" sz="1800"/>
              <a:t>S. K. Yadav, B. Bharadwaj, and S. Pal, “Data mining applications: A comparative study for predicting student's performance,” International Journal of Innovative Technology and Creative Engineering, vol. 1, no. 12, pp. </a:t>
            </a:r>
          </a:p>
          <a:p>
            <a:r>
              <a:rPr lang="en-US" sz="1800"/>
              <a:t>And many others.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Title 1048733"/>
          <p:cNvSpPr>
            <a:spLocks noGrp="1"/>
          </p:cNvSpPr>
          <p:nvPr>
            <p:ph type="title"/>
          </p:nvPr>
        </p:nvSpPr>
        <p:spPr>
          <a:xfrm>
            <a:off x="762000" y="228600"/>
            <a:ext cx="7716837" cy="762000"/>
          </a:xfrm>
          <a:prstGeom prst="rect">
            <a:avLst/>
          </a:prstGeom>
          <a:noFill/>
          <a:ln>
            <a:noFill/>
          </a:ln>
        </p:spPr>
        <p:txBody>
          <a:bodyPr vert="horz" lIns="91440" tIns="45720" rIns="91440" bIns="45720" anchor="b"/>
          <a:lstStyle>
            <a:lvl1pPr marL="0" indent="0" algn="ctr" eaLnBrk="1" fontAlgn="base" hangingPunct="1">
              <a:spcBef>
                <a:spcPct val="0"/>
              </a:spcBef>
              <a:spcAft>
                <a:spcPct val="0"/>
              </a:spcAft>
              <a:buFontTx/>
              <a:buNone/>
              <a:defRPr sz="3600" b="1">
                <a:solidFill>
                  <a:srgbClr val="333399"/>
                </a:solidFill>
                <a:latin typeface="Tahoma"/>
                <a:ea typeface="Tahoma"/>
              </a:defRPr>
            </a:lvl1pPr>
            <a:lvl2pPr marL="0" indent="0" algn="ctr" eaLnBrk="1" fontAlgn="base" hangingPunct="1">
              <a:spcBef>
                <a:spcPct val="0"/>
              </a:spcBef>
              <a:spcAft>
                <a:spcPct val="0"/>
              </a:spcAft>
              <a:buFontTx/>
              <a:buNone/>
              <a:defRPr sz="3600" b="1">
                <a:solidFill>
                  <a:srgbClr val="333399"/>
                </a:solidFill>
                <a:latin typeface="Tahoma" pitchFamily="34" charset="0"/>
                <a:ea typeface="Tahoma"/>
              </a:defRPr>
            </a:lvl2pPr>
            <a:lvl3pPr marL="0" indent="0" algn="ctr" eaLnBrk="1" fontAlgn="base" hangingPunct="1">
              <a:spcBef>
                <a:spcPct val="0"/>
              </a:spcBef>
              <a:spcAft>
                <a:spcPct val="0"/>
              </a:spcAft>
              <a:buFontTx/>
              <a:buNone/>
              <a:defRPr sz="3600" b="1">
                <a:solidFill>
                  <a:srgbClr val="333399"/>
                </a:solidFill>
                <a:latin typeface="Tahoma" pitchFamily="34" charset="0"/>
                <a:ea typeface="Tahoma"/>
              </a:defRPr>
            </a:lvl3pPr>
            <a:lvl4pPr marL="0" indent="0" algn="ctr" eaLnBrk="1" fontAlgn="base" hangingPunct="1">
              <a:spcBef>
                <a:spcPct val="0"/>
              </a:spcBef>
              <a:spcAft>
                <a:spcPct val="0"/>
              </a:spcAft>
              <a:buFontTx/>
              <a:buNone/>
              <a:defRPr sz="3600" b="1">
                <a:solidFill>
                  <a:srgbClr val="333399"/>
                </a:solidFill>
                <a:latin typeface="Tahoma" pitchFamily="34" charset="0"/>
                <a:ea typeface="Tahoma"/>
              </a:defRPr>
            </a:lvl4pPr>
            <a:lvl5pPr marL="0" indent="0" algn="ctr" eaLnBrk="1" fontAlgn="base" hangingPunct="1">
              <a:spcBef>
                <a:spcPct val="0"/>
              </a:spcBef>
              <a:spcAft>
                <a:spcPct val="0"/>
              </a:spcAft>
              <a:buFontTx/>
              <a:buNone/>
              <a:defRPr sz="3600" b="1">
                <a:solidFill>
                  <a:srgbClr val="333399"/>
                </a:solidFill>
                <a:latin typeface="Tahoma" pitchFamily="34" charset="0"/>
                <a:ea typeface="Tahoma"/>
              </a:defRPr>
            </a:lvl5pPr>
          </a:lstStyle>
          <a:p>
            <a:pPr lvl="0"/>
            <a:endParaRPr lang="en-US" altLang="en-US"/>
          </a:p>
        </p:txBody>
      </p:sp>
      <p:sp>
        <p:nvSpPr>
          <p:cNvPr id="1048735" name="Content Placeholder 1048734"/>
          <p:cNvSpPr>
            <a:spLocks noGrp="1"/>
          </p:cNvSpPr>
          <p:nvPr>
            <p:ph idx="1"/>
          </p:nvPr>
        </p:nvSpPr>
        <p:spPr>
          <a:xfrm>
            <a:off x="381000" y="1447800"/>
            <a:ext cx="8458200" cy="5105400"/>
          </a:xfrm>
          <a:prstGeom prst="rect">
            <a:avLst/>
          </a:prstGeom>
          <a:noFill/>
          <a:ln>
            <a:noFill/>
          </a:ln>
        </p:spPr>
        <p:txBody>
          <a:bodyPr vert="horz" lIns="91440" tIns="45720" rIns="91440" bIns="45720" anchor="t"/>
          <a:lstStyle>
            <a:lvl1pPr marL="342900" indent="-342900" algn="l" eaLnBrk="1" fontAlgn="base" hangingPunct="1">
              <a:lnSpc>
                <a:spcPct val="80000"/>
              </a:lnSpc>
              <a:spcBef>
                <a:spcPct val="20000"/>
              </a:spcBef>
              <a:spcAft>
                <a:spcPct val="0"/>
              </a:spcAft>
              <a:buClr>
                <a:srgbClr val="3333CC"/>
              </a:buClr>
              <a:buSzPct val="60000"/>
              <a:buFont typeface="Wingdings" pitchFamily="2" charset="2"/>
              <a:buChar char="n"/>
              <a:defRPr sz="2800" b="0">
                <a:solidFill>
                  <a:srgbClr val="000000"/>
                </a:solidFill>
                <a:latin typeface="Tahoma"/>
                <a:ea typeface="Tahoma"/>
              </a:defRPr>
            </a:lvl1pPr>
            <a:lvl2pPr marL="742950" indent="-285750" algn="l" eaLnBrk="1" fontAlgn="base" hangingPunct="1">
              <a:lnSpc>
                <a:spcPct val="80000"/>
              </a:lnSpc>
              <a:spcBef>
                <a:spcPct val="20000"/>
              </a:spcBef>
              <a:spcAft>
                <a:spcPct val="0"/>
              </a:spcAft>
              <a:buClr>
                <a:srgbClr val="FF0000"/>
              </a:buClr>
              <a:buSzPct val="55000"/>
              <a:buFont typeface="Wingdings" pitchFamily="2" charset="2"/>
              <a:buChar char="n"/>
              <a:defRPr sz="2400" b="0">
                <a:solidFill>
                  <a:srgbClr val="000000"/>
                </a:solidFill>
                <a:latin typeface="Tahoma"/>
                <a:ea typeface="Tahoma"/>
              </a:defRPr>
            </a:lvl2pPr>
            <a:lvl3pPr marL="1143000" indent="-228600" algn="l" eaLnBrk="1" fontAlgn="base" hangingPunct="1">
              <a:lnSpc>
                <a:spcPct val="80000"/>
              </a:lnSpc>
              <a:spcBef>
                <a:spcPct val="20000"/>
              </a:spcBef>
              <a:spcAft>
                <a:spcPct val="0"/>
              </a:spcAft>
              <a:buClr>
                <a:srgbClr val="3333CC"/>
              </a:buClr>
              <a:buSzPct val="50000"/>
              <a:buFont typeface="Wingdings" pitchFamily="2" charset="2"/>
              <a:buChar char="n"/>
              <a:defRPr sz="2400" b="0">
                <a:solidFill>
                  <a:srgbClr val="000000"/>
                </a:solidFill>
                <a:latin typeface="Tahoma"/>
                <a:ea typeface="Tahoma"/>
              </a:defRPr>
            </a:lvl3pPr>
            <a:lvl4pPr marL="1600200" indent="-228600" algn="l" eaLnBrk="1" fontAlgn="base" hangingPunct="1">
              <a:lnSpc>
                <a:spcPct val="80000"/>
              </a:lnSpc>
              <a:spcBef>
                <a:spcPct val="20000"/>
              </a:spcBef>
              <a:spcAft>
                <a:spcPct val="0"/>
              </a:spcAft>
              <a:buClr>
                <a:srgbClr val="FFCF01"/>
              </a:buClr>
              <a:buSzPct val="55000"/>
              <a:buFont typeface="Wingdings" pitchFamily="2" charset="2"/>
              <a:buChar char="n"/>
              <a:defRPr sz="2000" b="0">
                <a:solidFill>
                  <a:srgbClr val="000000"/>
                </a:solidFill>
                <a:latin typeface="Tahoma"/>
                <a:ea typeface="Tahoma"/>
              </a:defRPr>
            </a:lvl4pPr>
            <a:lvl5pPr marL="2057400" indent="-228600" algn="l" eaLnBrk="1" fontAlgn="base" hangingPunct="1">
              <a:lnSpc>
                <a:spcPct val="80000"/>
              </a:lnSpc>
              <a:spcBef>
                <a:spcPct val="20000"/>
              </a:spcBef>
              <a:spcAft>
                <a:spcPct val="0"/>
              </a:spcAft>
              <a:buClr>
                <a:srgbClr val="00E4A8"/>
              </a:buClr>
              <a:buSzPct val="50000"/>
              <a:buFont typeface="Wingdings" pitchFamily="2" charset="2"/>
              <a:buChar char="n"/>
              <a:defRPr sz="2000" b="0">
                <a:solidFill>
                  <a:srgbClr val="000000"/>
                </a:solidFill>
                <a:latin typeface="Tahoma"/>
                <a:ea typeface="Tahoma"/>
              </a:defRPr>
            </a:lvl5pPr>
          </a:lstStyle>
          <a:p>
            <a:pPr marL="0" lvl="0" indent="0">
              <a:buFontTx/>
              <a:buNone/>
            </a:pPr>
            <a:r>
              <a:rPr lang="en-US" altLang="en-US" sz="5400">
                <a:solidFill>
                  <a:srgbClr val="02A5E3"/>
                </a:solidFill>
              </a:rPr>
              <a:t>        </a:t>
            </a:r>
          </a:p>
          <a:p>
            <a:pPr marL="0" lvl="0" indent="0">
              <a:buFontTx/>
              <a:buNone/>
            </a:pPr>
            <a:endParaRPr lang="en-US" altLang="en-US" sz="5400">
              <a:solidFill>
                <a:srgbClr val="02A5E3"/>
              </a:solidFill>
            </a:endParaRPr>
          </a:p>
          <a:p>
            <a:pPr marL="0" lvl="0" indent="0">
              <a:buFontTx/>
              <a:buNone/>
            </a:pPr>
            <a:r>
              <a:rPr lang="en-US" altLang="en-US" sz="5400">
                <a:solidFill>
                  <a:srgbClr val="02A5E3"/>
                </a:solidFill>
              </a:rPr>
              <a:t>              Thank you.</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048649"/>
          <p:cNvSpPr>
            <a:spLocks noGrp="1"/>
          </p:cNvSpPr>
          <p:nvPr>
            <p:ph type="title"/>
          </p:nvPr>
        </p:nvSpPr>
        <p:spPr/>
        <p:txBody>
          <a:bodyPr/>
          <a:lstStyle/>
          <a:p>
            <a:endParaRPr lang="en-US"/>
          </a:p>
        </p:txBody>
      </p:sp>
      <p:sp>
        <p:nvSpPr>
          <p:cNvPr id="1048651" name="Content Placeholder 1048650"/>
          <p:cNvSpPr>
            <a:spLocks noGrp="1"/>
          </p:cNvSpPr>
          <p:nvPr>
            <p:ph idx="1"/>
          </p:nvPr>
        </p:nvSpPr>
        <p:spPr/>
        <p:txBody>
          <a:bodyPr/>
          <a:lstStyle/>
          <a:p>
            <a:pPr marL="0" indent="0" algn="ctr">
              <a:buNone/>
            </a:pPr>
            <a:r>
              <a:rPr lang="en-US" sz="2400" b="1">
                <a:solidFill>
                  <a:srgbClr val="FF0000"/>
                </a:solidFill>
              </a:rPr>
              <a:t>Literature review</a:t>
            </a:r>
            <a:endParaRPr lang="en-US" sz="2400"/>
          </a:p>
          <a:p>
            <a:r>
              <a:rPr lang="en-US" sz="2400"/>
              <a:t>A survey of data mining techniques for traditional educational systems such as adaptive web-based and content management systems is presented in .</a:t>
            </a:r>
          </a:p>
          <a:p>
            <a:r>
              <a:rPr lang="en-US" sz="2400"/>
              <a:t>An association rule based mining method is applied for selection of weak students in a school and is found effective . Genetic Algorithm is used to assign the weights for the modeling of students’ grade for three levels (binary, 3-level and 9-level) . It shows that the combination of multiple classifiers leads to a significant improvement in classification.</a:t>
            </a:r>
          </a:p>
          <a:p>
            <a:r>
              <a:rPr lang="en-US" sz="2400"/>
              <a:t>A model is proposed for predicting student performance using six machine learning techniques for distance learning education, which is quite different from the traditional educational system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048651"/>
          <p:cNvSpPr>
            <a:spLocks noGrp="1"/>
          </p:cNvSpPr>
          <p:nvPr>
            <p:ph type="title"/>
          </p:nvPr>
        </p:nvSpPr>
        <p:spPr/>
        <p:txBody>
          <a:bodyPr/>
          <a:lstStyle/>
          <a:p>
            <a:endParaRPr lang="en-US"/>
          </a:p>
        </p:txBody>
      </p:sp>
      <p:sp>
        <p:nvSpPr>
          <p:cNvPr id="1048653" name="Content Placeholder 1048652"/>
          <p:cNvSpPr>
            <a:spLocks noGrp="1"/>
          </p:cNvSpPr>
          <p:nvPr>
            <p:ph idx="1"/>
          </p:nvPr>
        </p:nvSpPr>
        <p:spPr/>
        <p:txBody>
          <a:bodyPr/>
          <a:lstStyle/>
          <a:p>
            <a:endParaRPr lang="en-US" sz="1800"/>
          </a:p>
          <a:p>
            <a:endParaRPr lang="en-US" sz="1800"/>
          </a:p>
          <a:p>
            <a:r>
              <a:rPr lang="en-US" sz="2400"/>
              <a:t>A prediction model is presented to forecast the Student Academic Performance (SAP) of undergraduate engineering students. An investigation of student performance is made through a longitudinal study.</a:t>
            </a:r>
          </a:p>
          <a:p>
            <a:r>
              <a:rPr lang="en-US" sz="2400"/>
              <a:t>A novel approach  predicts the number of times a student repeats a course. It uses neural networks to find relationship between some attributes of students for course assessment.</a:t>
            </a:r>
          </a:p>
          <a:p>
            <a:r>
              <a:rPr lang="en-US" sz="2400"/>
              <a:t>The prediction of grade and prediction of approval/failure problems of students is addressed by. The employability of master level students is predicted by and draws the conclusion that empathy, drive and stress management abilities are major emotional parameters for employability.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048597"/>
          <p:cNvSpPr>
            <a:spLocks noGrp="1"/>
          </p:cNvSpPr>
          <p:nvPr>
            <p:ph type="title"/>
          </p:nvPr>
        </p:nvSpPr>
        <p:spPr>
          <a:xfrm>
            <a:off x="762000" y="228600"/>
            <a:ext cx="7716837" cy="762000"/>
          </a:xfrm>
          <a:prstGeom prst="rect">
            <a:avLst/>
          </a:prstGeom>
          <a:noFill/>
          <a:ln>
            <a:noFill/>
          </a:ln>
        </p:spPr>
        <p:txBody>
          <a:bodyPr vert="horz" lIns="91440" tIns="45720" rIns="91440" bIns="45720" anchor="b"/>
          <a:lstStyle>
            <a:lvl1pPr marL="0" indent="0" algn="ctr" eaLnBrk="1" fontAlgn="base" hangingPunct="1">
              <a:spcBef>
                <a:spcPct val="0"/>
              </a:spcBef>
              <a:spcAft>
                <a:spcPct val="0"/>
              </a:spcAft>
              <a:buFontTx/>
              <a:buNone/>
              <a:defRPr sz="3600" b="1">
                <a:solidFill>
                  <a:srgbClr val="333399"/>
                </a:solidFill>
                <a:latin typeface="Tahoma"/>
                <a:ea typeface="Tahoma"/>
              </a:defRPr>
            </a:lvl1pPr>
            <a:lvl2pPr marL="0" indent="0" algn="ctr" eaLnBrk="1" fontAlgn="base" hangingPunct="1">
              <a:spcBef>
                <a:spcPct val="0"/>
              </a:spcBef>
              <a:spcAft>
                <a:spcPct val="0"/>
              </a:spcAft>
              <a:buFontTx/>
              <a:buNone/>
              <a:defRPr sz="3600" b="1">
                <a:solidFill>
                  <a:srgbClr val="333399"/>
                </a:solidFill>
                <a:latin typeface="Tahoma" pitchFamily="34" charset="0"/>
                <a:ea typeface="Tahoma"/>
              </a:defRPr>
            </a:lvl2pPr>
            <a:lvl3pPr marL="0" indent="0" algn="ctr" eaLnBrk="1" fontAlgn="base" hangingPunct="1">
              <a:spcBef>
                <a:spcPct val="0"/>
              </a:spcBef>
              <a:spcAft>
                <a:spcPct val="0"/>
              </a:spcAft>
              <a:buFontTx/>
              <a:buNone/>
              <a:defRPr sz="3600" b="1">
                <a:solidFill>
                  <a:srgbClr val="333399"/>
                </a:solidFill>
                <a:latin typeface="Tahoma" pitchFamily="34" charset="0"/>
                <a:ea typeface="Tahoma"/>
              </a:defRPr>
            </a:lvl3pPr>
            <a:lvl4pPr marL="0" indent="0" algn="ctr" eaLnBrk="1" fontAlgn="base" hangingPunct="1">
              <a:spcBef>
                <a:spcPct val="0"/>
              </a:spcBef>
              <a:spcAft>
                <a:spcPct val="0"/>
              </a:spcAft>
              <a:buFontTx/>
              <a:buNone/>
              <a:defRPr sz="3600" b="1">
                <a:solidFill>
                  <a:srgbClr val="333399"/>
                </a:solidFill>
                <a:latin typeface="Tahoma" pitchFamily="34" charset="0"/>
                <a:ea typeface="Tahoma"/>
              </a:defRPr>
            </a:lvl4pPr>
            <a:lvl5pPr marL="0" indent="0" algn="ctr" eaLnBrk="1" fontAlgn="base" hangingPunct="1">
              <a:spcBef>
                <a:spcPct val="0"/>
              </a:spcBef>
              <a:spcAft>
                <a:spcPct val="0"/>
              </a:spcAft>
              <a:buFontTx/>
              <a:buNone/>
              <a:defRPr sz="3600" b="1">
                <a:solidFill>
                  <a:srgbClr val="333399"/>
                </a:solidFill>
                <a:latin typeface="Tahoma" pitchFamily="34" charset="0"/>
                <a:ea typeface="Tahoma"/>
              </a:defRPr>
            </a:lvl5pPr>
          </a:lstStyle>
          <a:p>
            <a:pPr marL="0" lvl="0" indent="0" algn="ctr" eaLnBrk="1" fontAlgn="base" hangingPunct="1">
              <a:spcBef>
                <a:spcPct val="0"/>
              </a:spcBef>
              <a:spcAft>
                <a:spcPct val="0"/>
              </a:spcAft>
              <a:buFontTx/>
              <a:buNone/>
            </a:pPr>
            <a:endParaRPr/>
          </a:p>
        </p:txBody>
      </p:sp>
      <p:sp>
        <p:nvSpPr>
          <p:cNvPr id="1048599" name="Content Placeholder 1048598"/>
          <p:cNvSpPr>
            <a:spLocks noGrp="1"/>
          </p:cNvSpPr>
          <p:nvPr>
            <p:ph idx="1"/>
          </p:nvPr>
        </p:nvSpPr>
        <p:spPr>
          <a:xfrm>
            <a:off x="381000" y="1447800"/>
            <a:ext cx="8458200" cy="5105400"/>
          </a:xfrm>
          <a:prstGeom prst="rect">
            <a:avLst/>
          </a:prstGeom>
          <a:noFill/>
          <a:ln>
            <a:noFill/>
          </a:ln>
        </p:spPr>
        <p:txBody>
          <a:bodyPr vert="horz" lIns="91440" tIns="45720" rIns="91440" bIns="45720" anchor="t"/>
          <a:lstStyle>
            <a:lvl1pPr marL="342900" indent="-342900" algn="l" eaLnBrk="1" fontAlgn="base" hangingPunct="1">
              <a:lnSpc>
                <a:spcPct val="80000"/>
              </a:lnSpc>
              <a:spcBef>
                <a:spcPct val="20000"/>
              </a:spcBef>
              <a:spcAft>
                <a:spcPct val="0"/>
              </a:spcAft>
              <a:buClr>
                <a:srgbClr val="3333CC"/>
              </a:buClr>
              <a:buSzPct val="60000"/>
              <a:buFont typeface="Wingdings" pitchFamily="2" charset="2"/>
              <a:buChar char="n"/>
              <a:defRPr sz="2800" b="0">
                <a:solidFill>
                  <a:srgbClr val="000000"/>
                </a:solidFill>
                <a:latin typeface="Tahoma"/>
                <a:ea typeface="Tahoma"/>
              </a:defRPr>
            </a:lvl1pPr>
            <a:lvl2pPr marL="742950" indent="-285750" algn="l" eaLnBrk="1" fontAlgn="base" hangingPunct="1">
              <a:lnSpc>
                <a:spcPct val="80000"/>
              </a:lnSpc>
              <a:spcBef>
                <a:spcPct val="20000"/>
              </a:spcBef>
              <a:spcAft>
                <a:spcPct val="0"/>
              </a:spcAft>
              <a:buClr>
                <a:srgbClr val="FF0000"/>
              </a:buClr>
              <a:buSzPct val="55000"/>
              <a:buFont typeface="Wingdings" pitchFamily="2" charset="2"/>
              <a:buChar char="n"/>
              <a:defRPr sz="2400" b="0">
                <a:solidFill>
                  <a:srgbClr val="000000"/>
                </a:solidFill>
                <a:latin typeface="Tahoma"/>
                <a:ea typeface="Tahoma"/>
              </a:defRPr>
            </a:lvl2pPr>
            <a:lvl3pPr marL="1143000" indent="-228600" algn="l" eaLnBrk="1" fontAlgn="base" hangingPunct="1">
              <a:lnSpc>
                <a:spcPct val="80000"/>
              </a:lnSpc>
              <a:spcBef>
                <a:spcPct val="20000"/>
              </a:spcBef>
              <a:spcAft>
                <a:spcPct val="0"/>
              </a:spcAft>
              <a:buClr>
                <a:srgbClr val="3333CC"/>
              </a:buClr>
              <a:buSzPct val="50000"/>
              <a:buFont typeface="Wingdings" pitchFamily="2" charset="2"/>
              <a:buChar char="n"/>
              <a:defRPr sz="2400" b="0">
                <a:solidFill>
                  <a:srgbClr val="000000"/>
                </a:solidFill>
                <a:latin typeface="Tahoma"/>
                <a:ea typeface="Tahoma"/>
              </a:defRPr>
            </a:lvl3pPr>
            <a:lvl4pPr marL="1600200" indent="-228600" algn="l" eaLnBrk="1" fontAlgn="base" hangingPunct="1">
              <a:lnSpc>
                <a:spcPct val="80000"/>
              </a:lnSpc>
              <a:spcBef>
                <a:spcPct val="20000"/>
              </a:spcBef>
              <a:spcAft>
                <a:spcPct val="0"/>
              </a:spcAft>
              <a:buClr>
                <a:srgbClr val="FFCF01"/>
              </a:buClr>
              <a:buSzPct val="55000"/>
              <a:buFont typeface="Wingdings" pitchFamily="2" charset="2"/>
              <a:buChar char="n"/>
              <a:defRPr sz="2000" b="0">
                <a:solidFill>
                  <a:srgbClr val="000000"/>
                </a:solidFill>
                <a:latin typeface="Tahoma"/>
                <a:ea typeface="Tahoma"/>
              </a:defRPr>
            </a:lvl4pPr>
            <a:lvl5pPr marL="2057400" indent="-228600" algn="l" eaLnBrk="1" fontAlgn="base" hangingPunct="1">
              <a:lnSpc>
                <a:spcPct val="80000"/>
              </a:lnSpc>
              <a:spcBef>
                <a:spcPct val="20000"/>
              </a:spcBef>
              <a:spcAft>
                <a:spcPct val="0"/>
              </a:spcAft>
              <a:buClr>
                <a:srgbClr val="00E4A8"/>
              </a:buClr>
              <a:buSzPct val="50000"/>
              <a:buFont typeface="Wingdings" pitchFamily="2" charset="2"/>
              <a:buChar char="n"/>
              <a:defRPr sz="2000" b="0">
                <a:solidFill>
                  <a:srgbClr val="000000"/>
                </a:solidFill>
                <a:latin typeface="Tahoma"/>
                <a:ea typeface="Tahoma"/>
              </a:defRPr>
            </a:lvl5pPr>
          </a:lstStyle>
          <a:p>
            <a:pPr marL="0" lvl="0" indent="0" algn="ctr" fontAlgn="base">
              <a:lnSpc>
                <a:spcPct val="80000"/>
              </a:lnSpc>
              <a:spcBef>
                <a:spcPct val="20000"/>
              </a:spcBef>
              <a:spcAft>
                <a:spcPct val="0"/>
              </a:spcAft>
              <a:buNone/>
            </a:pPr>
            <a:r>
              <a:rPr lang="en-US" altLang="en-US" sz="2400" b="1">
                <a:solidFill>
                  <a:srgbClr val="FF0000"/>
                </a:solidFill>
                <a:latin typeface="Tahoma"/>
                <a:ea typeface="Tahoma"/>
              </a:rPr>
              <a:t>Existing system</a:t>
            </a:r>
            <a:endParaRPr lang="en-US" altLang="en-US" sz="2400">
              <a:solidFill>
                <a:srgbClr val="000000"/>
              </a:solidFill>
              <a:latin typeface="Tahoma"/>
              <a:ea typeface="Tahoma"/>
            </a:endParaRPr>
          </a:p>
          <a:p>
            <a:pPr marL="342900" lvl="0" indent="-342900" algn="l" fontAlgn="base">
              <a:lnSpc>
                <a:spcPct val="80000"/>
              </a:lnSpc>
              <a:spcBef>
                <a:spcPct val="20000"/>
              </a:spcBef>
              <a:spcAft>
                <a:spcPct val="0"/>
              </a:spcAft>
              <a:buClr>
                <a:srgbClr val="3333CC"/>
              </a:buClr>
              <a:buSzPct val="60000"/>
              <a:buFont typeface="Wingdings" pitchFamily="2" charset="2"/>
              <a:buChar char="n"/>
            </a:pPr>
            <a:r>
              <a:rPr lang="en-US" altLang="en-US" sz="2400">
                <a:solidFill>
                  <a:srgbClr val="000000"/>
                </a:solidFill>
                <a:latin typeface="Tahoma"/>
                <a:ea typeface="Tahoma"/>
              </a:rPr>
              <a:t>Predicting student’s performance becomes more challenging due to the large volume of data in educational databases. Currently the lack of an existing system to analyze and monitor the student progress and performance is not being addressed. </a:t>
            </a:r>
          </a:p>
          <a:p>
            <a:pPr marL="342900" lvl="0" indent="-342900" algn="l" fontAlgn="base">
              <a:lnSpc>
                <a:spcPct val="80000"/>
              </a:lnSpc>
              <a:spcBef>
                <a:spcPct val="20000"/>
              </a:spcBef>
              <a:spcAft>
                <a:spcPct val="0"/>
              </a:spcAft>
              <a:buClr>
                <a:srgbClr val="3333CC"/>
              </a:buClr>
              <a:buSzPct val="60000"/>
              <a:buFont typeface="Wingdings" pitchFamily="2" charset="2"/>
              <a:buChar char="n"/>
            </a:pPr>
            <a:r>
              <a:rPr lang="en-US" altLang="en-US" sz="2400">
                <a:solidFill>
                  <a:srgbClr val="000000"/>
                </a:solidFill>
                <a:latin typeface="Tahoma"/>
                <a:ea typeface="Tahoma"/>
              </a:rPr>
              <a:t>There are two main reasons why this is happening. First, the study of existing prediction methods is still insufficient to identify the most suitable methods for predicting the performance of students, second is due to the lack of investigations on the factors affecting student’s achievements in particular courses within context. </a:t>
            </a:r>
          </a:p>
          <a:p>
            <a:pPr marL="342900" lvl="0" indent="-342900" algn="l" fontAlgn="base">
              <a:lnSpc>
                <a:spcPct val="80000"/>
              </a:lnSpc>
              <a:spcBef>
                <a:spcPct val="20000"/>
              </a:spcBef>
              <a:spcAft>
                <a:spcPct val="0"/>
              </a:spcAft>
              <a:buClr>
                <a:srgbClr val="3333CC"/>
              </a:buClr>
              <a:buSzPct val="60000"/>
              <a:buFont typeface="Wingdings" pitchFamily="2" charset="2"/>
              <a:buChar char="n"/>
            </a:pPr>
            <a:endParaRPr/>
          </a:p>
          <a:p>
            <a:pPr marL="342900" lvl="0" indent="-342900" algn="l" fontAlgn="base">
              <a:lnSpc>
                <a:spcPct val="80000"/>
              </a:lnSpc>
              <a:spcBef>
                <a:spcPct val="20000"/>
              </a:spcBef>
              <a:spcAft>
                <a:spcPct val="0"/>
              </a:spcAft>
              <a:buClr>
                <a:srgbClr val="3333CC"/>
              </a:buClr>
              <a:buSzPct val="60000"/>
              <a:buFont typeface="Wingdings" pitchFamily="2" charset="2"/>
              <a:buChar char="n"/>
            </a:pPr>
            <a:r>
              <a:rPr lang="en-US" altLang="en-US" sz="2400">
                <a:solidFill>
                  <a:srgbClr val="000000"/>
                </a:solidFill>
                <a:latin typeface="Tahoma"/>
                <a:ea typeface="Tahoma"/>
              </a:rPr>
              <a:t>Therefore a systematic literature review on predicting student performance by using ML techniques is proposed to improve student’s achievements.</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048593"/>
          <p:cNvSpPr>
            <a:spLocks noGrp="1"/>
          </p:cNvSpPr>
          <p:nvPr>
            <p:ph type="title"/>
          </p:nvPr>
        </p:nvSpPr>
        <p:spPr>
          <a:xfrm>
            <a:off x="762000" y="228600"/>
            <a:ext cx="7716837" cy="762000"/>
          </a:xfrm>
          <a:prstGeom prst="rect">
            <a:avLst/>
          </a:prstGeom>
          <a:noFill/>
          <a:ln>
            <a:noFill/>
          </a:ln>
        </p:spPr>
        <p:txBody>
          <a:bodyPr vert="horz" lIns="91440" tIns="45720" rIns="91440" bIns="45720" anchor="b"/>
          <a:lstStyle>
            <a:lvl1pPr marL="0" indent="0" algn="ctr" eaLnBrk="1" fontAlgn="base" hangingPunct="1">
              <a:spcBef>
                <a:spcPct val="0"/>
              </a:spcBef>
              <a:spcAft>
                <a:spcPct val="0"/>
              </a:spcAft>
              <a:buFontTx/>
              <a:buNone/>
              <a:defRPr sz="3600" b="1">
                <a:solidFill>
                  <a:srgbClr val="333399"/>
                </a:solidFill>
                <a:latin typeface="Tahoma"/>
                <a:ea typeface="Tahoma"/>
              </a:defRPr>
            </a:lvl1pPr>
            <a:lvl2pPr marL="0" indent="0" algn="ctr" eaLnBrk="1" fontAlgn="base" hangingPunct="1">
              <a:spcBef>
                <a:spcPct val="0"/>
              </a:spcBef>
              <a:spcAft>
                <a:spcPct val="0"/>
              </a:spcAft>
              <a:buFontTx/>
              <a:buNone/>
              <a:defRPr sz="3600" b="1">
                <a:solidFill>
                  <a:srgbClr val="333399"/>
                </a:solidFill>
                <a:latin typeface="Tahoma" pitchFamily="34" charset="0"/>
                <a:ea typeface="Tahoma"/>
              </a:defRPr>
            </a:lvl2pPr>
            <a:lvl3pPr marL="0" indent="0" algn="ctr" eaLnBrk="1" fontAlgn="base" hangingPunct="1">
              <a:spcBef>
                <a:spcPct val="0"/>
              </a:spcBef>
              <a:spcAft>
                <a:spcPct val="0"/>
              </a:spcAft>
              <a:buFontTx/>
              <a:buNone/>
              <a:defRPr sz="3600" b="1">
                <a:solidFill>
                  <a:srgbClr val="333399"/>
                </a:solidFill>
                <a:latin typeface="Tahoma" pitchFamily="34" charset="0"/>
                <a:ea typeface="Tahoma"/>
              </a:defRPr>
            </a:lvl3pPr>
            <a:lvl4pPr marL="0" indent="0" algn="ctr" eaLnBrk="1" fontAlgn="base" hangingPunct="1">
              <a:spcBef>
                <a:spcPct val="0"/>
              </a:spcBef>
              <a:spcAft>
                <a:spcPct val="0"/>
              </a:spcAft>
              <a:buFontTx/>
              <a:buNone/>
              <a:defRPr sz="3600" b="1">
                <a:solidFill>
                  <a:srgbClr val="333399"/>
                </a:solidFill>
                <a:latin typeface="Tahoma" pitchFamily="34" charset="0"/>
                <a:ea typeface="Tahoma"/>
              </a:defRPr>
            </a:lvl4pPr>
            <a:lvl5pPr marL="0" indent="0" algn="ctr" eaLnBrk="1" fontAlgn="base" hangingPunct="1">
              <a:spcBef>
                <a:spcPct val="0"/>
              </a:spcBef>
              <a:spcAft>
                <a:spcPct val="0"/>
              </a:spcAft>
              <a:buFontTx/>
              <a:buNone/>
              <a:defRPr sz="3600" b="1">
                <a:solidFill>
                  <a:srgbClr val="333399"/>
                </a:solidFill>
                <a:latin typeface="Tahoma" pitchFamily="34" charset="0"/>
                <a:ea typeface="Tahoma"/>
              </a:defRPr>
            </a:lvl5pPr>
          </a:lstStyle>
          <a:p>
            <a:pPr lvl="0"/>
            <a:endParaRPr/>
          </a:p>
        </p:txBody>
      </p:sp>
      <p:sp>
        <p:nvSpPr>
          <p:cNvPr id="1048595" name="Content Placeholder 1048594"/>
          <p:cNvSpPr>
            <a:spLocks noGrp="1"/>
          </p:cNvSpPr>
          <p:nvPr>
            <p:ph idx="1"/>
          </p:nvPr>
        </p:nvSpPr>
        <p:spPr>
          <a:xfrm>
            <a:off x="381000" y="1447800"/>
            <a:ext cx="8458200" cy="5105400"/>
          </a:xfrm>
          <a:prstGeom prst="rect">
            <a:avLst/>
          </a:prstGeom>
          <a:noFill/>
          <a:ln>
            <a:noFill/>
          </a:ln>
        </p:spPr>
        <p:txBody>
          <a:bodyPr vert="horz" lIns="91440" tIns="45720" rIns="91440" bIns="45720" anchor="t"/>
          <a:lstStyle>
            <a:lvl1pPr marL="342900" indent="-342900" algn="l" eaLnBrk="1" fontAlgn="base" hangingPunct="1">
              <a:lnSpc>
                <a:spcPct val="80000"/>
              </a:lnSpc>
              <a:spcBef>
                <a:spcPct val="20000"/>
              </a:spcBef>
              <a:spcAft>
                <a:spcPct val="0"/>
              </a:spcAft>
              <a:buClr>
                <a:srgbClr val="3333CC"/>
              </a:buClr>
              <a:buSzPct val="60000"/>
              <a:buFont typeface="Wingdings" pitchFamily="2" charset="2"/>
              <a:buChar char="n"/>
              <a:defRPr sz="2800" b="0">
                <a:solidFill>
                  <a:srgbClr val="000000"/>
                </a:solidFill>
                <a:latin typeface="Tahoma"/>
                <a:ea typeface="Tahoma"/>
              </a:defRPr>
            </a:lvl1pPr>
            <a:lvl2pPr marL="742950" indent="-285750" algn="l" eaLnBrk="1" fontAlgn="base" hangingPunct="1">
              <a:lnSpc>
                <a:spcPct val="80000"/>
              </a:lnSpc>
              <a:spcBef>
                <a:spcPct val="20000"/>
              </a:spcBef>
              <a:spcAft>
                <a:spcPct val="0"/>
              </a:spcAft>
              <a:buClr>
                <a:srgbClr val="FF0000"/>
              </a:buClr>
              <a:buSzPct val="55000"/>
              <a:buFont typeface="Wingdings" pitchFamily="2" charset="2"/>
              <a:buChar char="n"/>
              <a:defRPr sz="2400" b="0">
                <a:solidFill>
                  <a:srgbClr val="000000"/>
                </a:solidFill>
                <a:latin typeface="Tahoma"/>
                <a:ea typeface="Tahoma"/>
              </a:defRPr>
            </a:lvl2pPr>
            <a:lvl3pPr marL="1143000" indent="-228600" algn="l" eaLnBrk="1" fontAlgn="base" hangingPunct="1">
              <a:lnSpc>
                <a:spcPct val="80000"/>
              </a:lnSpc>
              <a:spcBef>
                <a:spcPct val="20000"/>
              </a:spcBef>
              <a:spcAft>
                <a:spcPct val="0"/>
              </a:spcAft>
              <a:buClr>
                <a:srgbClr val="3333CC"/>
              </a:buClr>
              <a:buSzPct val="50000"/>
              <a:buFont typeface="Wingdings" pitchFamily="2" charset="2"/>
              <a:buChar char="n"/>
              <a:defRPr sz="2400" b="0">
                <a:solidFill>
                  <a:srgbClr val="000000"/>
                </a:solidFill>
                <a:latin typeface="Tahoma"/>
                <a:ea typeface="Tahoma"/>
              </a:defRPr>
            </a:lvl3pPr>
            <a:lvl4pPr marL="1600200" indent="-228600" algn="l" eaLnBrk="1" fontAlgn="base" hangingPunct="1">
              <a:lnSpc>
                <a:spcPct val="80000"/>
              </a:lnSpc>
              <a:spcBef>
                <a:spcPct val="20000"/>
              </a:spcBef>
              <a:spcAft>
                <a:spcPct val="0"/>
              </a:spcAft>
              <a:buClr>
                <a:srgbClr val="FFCF01"/>
              </a:buClr>
              <a:buSzPct val="55000"/>
              <a:buFont typeface="Wingdings" pitchFamily="2" charset="2"/>
              <a:buChar char="n"/>
              <a:defRPr sz="2000" b="0">
                <a:solidFill>
                  <a:srgbClr val="000000"/>
                </a:solidFill>
                <a:latin typeface="Tahoma"/>
                <a:ea typeface="Tahoma"/>
              </a:defRPr>
            </a:lvl4pPr>
            <a:lvl5pPr marL="2057400" indent="-228600" algn="l" eaLnBrk="1" fontAlgn="base" hangingPunct="1">
              <a:lnSpc>
                <a:spcPct val="80000"/>
              </a:lnSpc>
              <a:spcBef>
                <a:spcPct val="20000"/>
              </a:spcBef>
              <a:spcAft>
                <a:spcPct val="0"/>
              </a:spcAft>
              <a:buClr>
                <a:srgbClr val="00E4A8"/>
              </a:buClr>
              <a:buSzPct val="50000"/>
              <a:buFont typeface="Wingdings" pitchFamily="2" charset="2"/>
              <a:buChar char="n"/>
              <a:defRPr sz="2000" b="0">
                <a:solidFill>
                  <a:srgbClr val="000000"/>
                </a:solidFill>
                <a:latin typeface="Tahoma"/>
                <a:ea typeface="Tahoma"/>
              </a:defRPr>
            </a:lvl5pPr>
          </a:lstStyle>
          <a:p>
            <a:pPr marL="0" lvl="0" indent="0" algn="ctr">
              <a:buNone/>
            </a:pPr>
            <a:r>
              <a:rPr lang="en-US" altLang="en-US" b="1">
                <a:solidFill>
                  <a:srgbClr val="FF0000"/>
                </a:solidFill>
              </a:rPr>
              <a:t>Proposed system</a:t>
            </a:r>
            <a:endParaRPr lang="en-US" altLang="en-US"/>
          </a:p>
          <a:p>
            <a:pPr lvl="0"/>
            <a:r>
              <a:rPr lang="en-US" altLang="en-US"/>
              <a:t>The objective is to provide an overview on the machine learning techniques that have been used to predict student’s performance.it also focuses on how the prediction algorithm can be used to identify the most important attributes in a student’s data. </a:t>
            </a:r>
            <a:endParaRPr lang="zh-CN" altLang="en-US"/>
          </a:p>
          <a:p>
            <a:pPr lvl="0"/>
            <a:endParaRPr lang="en-US" altLang="en-US"/>
          </a:p>
          <a:p>
            <a:pPr lvl="0"/>
            <a:r>
              <a:rPr lang="en-US" altLang="en-US"/>
              <a:t>We could actually improve student’s achievement and success more effectively in an efficient way using educational ML techniques it could bring the benefits and impacts to students, educators and academic institutions.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969696"/>
        </a:dk1>
        <a:lt1>
          <a:srgbClr val="FFFFFF"/>
        </a:lt1>
        <a:dk2>
          <a:srgbClr val="000000"/>
        </a:dk2>
        <a:lt2>
          <a:srgbClr val="DDDDDD"/>
        </a:lt2>
        <a:accent1>
          <a:srgbClr val="00E4A8"/>
        </a:accent1>
        <a:accent2>
          <a:srgbClr val="3333CC"/>
        </a:accent2>
        <a:accent3>
          <a:srgbClr val="FFFFFF"/>
        </a:accent3>
        <a:accent4>
          <a:srgbClr val="818181"/>
        </a:accent4>
        <a:accent5>
          <a:srgbClr val="AAEFD0"/>
        </a:accent5>
        <a:accent6>
          <a:srgbClr val="2D2DB7"/>
        </a:accent6>
        <a:hlink>
          <a:srgbClr val="FF5050"/>
        </a:hlink>
        <a:folHlink>
          <a:srgbClr val="FFCF01"/>
        </a:folHlink>
      </a:clrScheme>
    </a:extraClrScheme>
    <a:extraClrScheme>
      <a:clrScheme name="Default Color 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extraClrScheme>
    <a:extraClrScheme>
      <a:clrScheme name="Default Color 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extraClrScheme>
    <a:extraClrScheme>
      <a:clrScheme name="Default Color Scheme 4">
        <a:dk1>
          <a:srgbClr val="000094"/>
        </a:dk1>
        <a:lt1>
          <a:srgbClr val="FFFFFF"/>
        </a:lt1>
        <a:dk2>
          <a:srgbClr val="0000CC"/>
        </a:dk2>
        <a:lt2>
          <a:srgbClr val="FFFFCC"/>
        </a:lt2>
        <a:accent1>
          <a:srgbClr val="3193FF"/>
        </a:accent1>
        <a:accent2>
          <a:srgbClr val="9900FF"/>
        </a:accent2>
        <a:accent3>
          <a:srgbClr val="FFFFFF"/>
        </a:accent3>
        <a:accent4>
          <a:srgbClr val="00007F"/>
        </a:accent4>
        <a:accent5>
          <a:srgbClr val="ADC8FF"/>
        </a:accent5>
        <a:accent6>
          <a:srgbClr val="8900E5"/>
        </a:accent6>
        <a:hlink>
          <a:srgbClr val="FF3399"/>
        </a:hlink>
        <a:folHlink>
          <a:srgbClr val="FFCC00"/>
        </a:folHlink>
      </a:clrScheme>
    </a:extraClrScheme>
    <a:extraClrScheme>
      <a:clrScheme name="Default Color 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extraClrScheme>
    <a:extraClrScheme>
      <a:clrScheme name="Default Color 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extraClrScheme>
    <a:extraClrScheme>
      <a:clrScheme name="Default Color 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969696"/>
        </a:dk1>
        <a:lt1>
          <a:srgbClr val="FFFFFF"/>
        </a:lt1>
        <a:dk2>
          <a:srgbClr val="000000"/>
        </a:dk2>
        <a:lt2>
          <a:srgbClr val="DDDDDD"/>
        </a:lt2>
        <a:accent1>
          <a:srgbClr val="00E4A8"/>
        </a:accent1>
        <a:accent2>
          <a:srgbClr val="3333CC"/>
        </a:accent2>
        <a:accent3>
          <a:srgbClr val="FFFFFF"/>
        </a:accent3>
        <a:accent4>
          <a:srgbClr val="818181"/>
        </a:accent4>
        <a:accent5>
          <a:srgbClr val="AAEFD0"/>
        </a:accent5>
        <a:accent6>
          <a:srgbClr val="2D2DB7"/>
        </a:accent6>
        <a:hlink>
          <a:srgbClr val="FF5050"/>
        </a:hlink>
        <a:folHlink>
          <a:srgbClr val="FFCF01"/>
        </a:folHlink>
      </a:clrScheme>
    </a:extraClrScheme>
    <a:extraClrScheme>
      <a:clrScheme name="Default Color 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extraClrScheme>
    <a:extraClrScheme>
      <a:clrScheme name="Default Color 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extraClrScheme>
    <a:extraClrScheme>
      <a:clrScheme name="Default Color Scheme 4">
        <a:dk1>
          <a:srgbClr val="000094"/>
        </a:dk1>
        <a:lt1>
          <a:srgbClr val="FFFFFF"/>
        </a:lt1>
        <a:dk2>
          <a:srgbClr val="0000CC"/>
        </a:dk2>
        <a:lt2>
          <a:srgbClr val="FFFFCC"/>
        </a:lt2>
        <a:accent1>
          <a:srgbClr val="3193FF"/>
        </a:accent1>
        <a:accent2>
          <a:srgbClr val="9900FF"/>
        </a:accent2>
        <a:accent3>
          <a:srgbClr val="FFFFFF"/>
        </a:accent3>
        <a:accent4>
          <a:srgbClr val="00007F"/>
        </a:accent4>
        <a:accent5>
          <a:srgbClr val="ADC8FF"/>
        </a:accent5>
        <a:accent6>
          <a:srgbClr val="8900E5"/>
        </a:accent6>
        <a:hlink>
          <a:srgbClr val="FF3399"/>
        </a:hlink>
        <a:folHlink>
          <a:srgbClr val="FFCC00"/>
        </a:folHlink>
      </a:clrScheme>
    </a:extraClrScheme>
    <a:extraClrScheme>
      <a:clrScheme name="Default Color 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extraClrScheme>
    <a:extraClrScheme>
      <a:clrScheme name="Default Color 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extraClrScheme>
    <a:extraClrScheme>
      <a:clrScheme name="Default Color 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3914</Words>
  <Application>Microsoft Office PowerPoint</Application>
  <PresentationFormat>On-screen Show (4:3)</PresentationFormat>
  <Paragraphs>434</Paragraphs>
  <Slides>54</Slides>
  <Notes>0</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Office 主题</vt:lpstr>
      <vt:lpstr>Office 主题</vt:lpstr>
      <vt:lpstr>Predictive analytics of Student academic performance in STEM Education</vt:lpstr>
      <vt:lpstr>Index</vt:lpstr>
      <vt:lpstr>Introduction</vt:lpstr>
      <vt:lpstr>Slide 4</vt:lpstr>
      <vt:lpstr>Slide 5</vt:lpstr>
      <vt:lpstr>Slide 6</vt:lpstr>
      <vt:lpstr>Slide 7</vt:lpstr>
      <vt:lpstr>Slide 8</vt:lpstr>
      <vt:lpstr>Slide 9</vt:lpstr>
      <vt:lpstr>Slide 10</vt:lpstr>
      <vt:lpstr>Slide 11</vt:lpstr>
      <vt:lpstr>Code implementation</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Future scope</vt:lpstr>
      <vt:lpstr>Slide 51</vt:lpstr>
      <vt:lpstr>Conclusion</vt:lpstr>
      <vt:lpstr>References</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Ay</cp:lastModifiedBy>
  <cp:revision>2</cp:revision>
  <dcterms:created xsi:type="dcterms:W3CDTF">1999-11-19T18:31:55Z</dcterms:created>
  <dcterms:modified xsi:type="dcterms:W3CDTF">2023-02-05T06:09:30Z</dcterms:modified>
</cp:coreProperties>
</file>