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5.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Lst>
  <p:notesMasterIdLst>
    <p:notesMasterId r:id="rId3"/>
  </p:notesMasterIdLst>
  <p:handoutMasterIdLst>
    <p:handoutMasterId r:id="rId4"/>
  </p:handoutMasterIdLst>
  <p:sldIdLst>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Lst>
  <p:sldSz type="screen4x3" cy="6858000" cx="9144000"/>
  <p:notesSz cx="7010400" cy="9296400"/>
  <p:defaultTextStyle>
    <a:lvl1pPr algn="l" fontAlgn="base" indent="0" marL="0">
      <a:spcBef>
        <a:spcPct val="0"/>
      </a:spcBef>
      <a:spcAft>
        <a:spcPct val="0"/>
      </a:spcAft>
      <a:buFontTx/>
      <a:buNone/>
      <a:defRPr b="0" sz="2800">
        <a:solidFill>
          <a:srgbClr val="000000"/>
        </a:solidFill>
        <a:latin typeface="Tahoma" pitchFamily="34" charset="0"/>
        <a:ea typeface="Arial" pitchFamily="0" charset="0"/>
      </a:defRPr>
    </a:lvl1pPr>
    <a:lvl2pPr algn="l" fontAlgn="base" indent="0" marL="457200">
      <a:spcBef>
        <a:spcPct val="0"/>
      </a:spcBef>
      <a:spcAft>
        <a:spcPct val="0"/>
      </a:spcAft>
      <a:buFontTx/>
      <a:buNone/>
      <a:defRPr b="0" sz="2800">
        <a:solidFill>
          <a:srgbClr val="000000"/>
        </a:solidFill>
        <a:latin typeface="Tahoma" pitchFamily="34" charset="0"/>
        <a:ea typeface="Arial" pitchFamily="0" charset="0"/>
      </a:defRPr>
    </a:lvl2pPr>
    <a:lvl3pPr algn="l" fontAlgn="base" indent="0" marL="914400">
      <a:spcBef>
        <a:spcPct val="0"/>
      </a:spcBef>
      <a:spcAft>
        <a:spcPct val="0"/>
      </a:spcAft>
      <a:buFontTx/>
      <a:buNone/>
      <a:defRPr b="0" sz="2800">
        <a:solidFill>
          <a:srgbClr val="000000"/>
        </a:solidFill>
        <a:latin typeface="Tahoma" pitchFamily="34" charset="0"/>
        <a:ea typeface="Arial" pitchFamily="0" charset="0"/>
      </a:defRPr>
    </a:lvl3pPr>
    <a:lvl4pPr algn="l" fontAlgn="base" indent="0" marL="1371600">
      <a:spcBef>
        <a:spcPct val="0"/>
      </a:spcBef>
      <a:spcAft>
        <a:spcPct val="0"/>
      </a:spcAft>
      <a:buFontTx/>
      <a:buNone/>
      <a:defRPr b="0" sz="2800">
        <a:solidFill>
          <a:srgbClr val="000000"/>
        </a:solidFill>
        <a:latin typeface="Tahoma" pitchFamily="34" charset="0"/>
        <a:ea typeface="Arial" pitchFamily="0" charset="0"/>
      </a:defRPr>
    </a:lvl4pPr>
    <a:lvl5pPr algn="l" fontAlgn="base" indent="0" marL="1828800">
      <a:spcBef>
        <a:spcPct val="0"/>
      </a:spcBef>
      <a:spcAft>
        <a:spcPct val="0"/>
      </a:spcAft>
      <a:buFontTx/>
      <a:buNone/>
      <a:defRPr b="0" sz="2800">
        <a:solidFill>
          <a:srgbClr val="000000"/>
        </a:solidFill>
        <a:latin typeface="Tahoma" pitchFamily="34" charset="0"/>
        <a:ea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1705" autoAdjust="0"/>
    <p:restoredTop sz="94624" autoAdjust="0"/>
  </p:normalViewPr>
  <p:slideViewPr>
    <p:cSldViewPr showGuides="0" snapToGrid="1" snapToObjects="0">
      <p:cViewPr>
        <p:scale>
          <a:sx n="75" d="100"/>
          <a:sy n="75" d="100"/>
        </p:scale>
        <p:origin x="0" y="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tableStyles" Target="tableStyles.xml"/><Relationship Id="rId61" Type="http://schemas.openxmlformats.org/officeDocument/2006/relationships/presProps" Target="presProps.xml"/><Relationship Id="rId62" Type="http://schemas.openxmlformats.org/officeDocument/2006/relationships/viewProps" Target="viewProps.xml"/><Relationship Id="rId63" Type="http://schemas.openxmlformats.org/officeDocument/2006/relationships/theme" Target="theme/them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90" name=""/>
        <p:cNvGrpSpPr/>
        <p:nvPr/>
      </p:nvGrpSpPr>
      <p:grpSpPr>
        <a:xfrm rot="0">
          <a:off x="0" y="0"/>
          <a:ext cx="0" cy="0"/>
          <a:chOff x="0" y="0"/>
          <a:chExt cx="0" cy="0"/>
        </a:xfrm>
      </p:grpSpPr>
      <p:sp>
        <p:nvSpPr>
          <p:cNvPr id="1048853" name="Rectangle 2"/>
          <p:cNvSpPr/>
          <p:nvPr>
            <p:ph type="hdr" sz="quarter" idx="0"/>
          </p:nvPr>
        </p:nvSpPr>
        <p:spPr>
          <a:xfrm rot="0">
            <a:off x="0" y="0"/>
            <a:ext cx="3049587" cy="466725"/>
          </a:xfrm>
          <a:prstGeom prst="rect"/>
          <a:noFill/>
          <a:ln>
            <a:noFill/>
          </a:ln>
        </p:spPr>
        <p:txBody>
          <a:bodyPr anchor="t" bIns="46744" lIns="93488" rIns="93488" tIns="46744" vert="horz" wrap="none"/>
          <a:p>
            <a:pPr lvl="0"/>
            <a:endParaRPr altLang="en-US" sz="1200" lang="en-US"/>
          </a:p>
        </p:txBody>
      </p:sp>
      <p:sp>
        <p:nvSpPr>
          <p:cNvPr id="1048854" name="Rectangle 3"/>
          <p:cNvSpPr/>
          <p:nvPr>
            <p:ph type="dt" sz="quarter" idx="1"/>
          </p:nvPr>
        </p:nvSpPr>
        <p:spPr>
          <a:xfrm rot="0">
            <a:off x="3987800" y="0"/>
            <a:ext cx="3049587" cy="466725"/>
          </a:xfrm>
          <a:prstGeom prst="rect"/>
          <a:noFill/>
          <a:ln>
            <a:noFill/>
          </a:ln>
        </p:spPr>
        <p:txBody>
          <a:bodyPr anchor="t" bIns="46744" lIns="93488" rIns="93488" tIns="46744" vert="horz" wrap="none"/>
          <a:p>
            <a:pPr algn="r" lvl="0"/>
            <a:endParaRPr altLang="en-US" sz="1200" lang="en-US"/>
          </a:p>
        </p:txBody>
      </p:sp>
      <p:sp>
        <p:nvSpPr>
          <p:cNvPr id="1048855" name="Rectangle 4"/>
          <p:cNvSpPr/>
          <p:nvPr>
            <p:ph type="ftr" sz="quarter" idx="2"/>
          </p:nvPr>
        </p:nvSpPr>
        <p:spPr>
          <a:xfrm rot="0">
            <a:off x="0" y="8858250"/>
            <a:ext cx="3049587" cy="465137"/>
          </a:xfrm>
          <a:prstGeom prst="rect"/>
          <a:noFill/>
          <a:ln>
            <a:noFill/>
          </a:ln>
        </p:spPr>
        <p:txBody>
          <a:bodyPr anchor="b" bIns="46744" lIns="93488" rIns="93488" tIns="46744" vert="horz" wrap="none"/>
          <a:p>
            <a:pPr lvl="0"/>
            <a:endParaRPr altLang="en-US" sz="1200" lang="en-US"/>
          </a:p>
        </p:txBody>
      </p:sp>
      <p:sp>
        <p:nvSpPr>
          <p:cNvPr id="1048856" name="Rectangle 5"/>
          <p:cNvSpPr/>
          <p:nvPr>
            <p:ph type="sldNum" sz="quarter" idx="3"/>
          </p:nvPr>
        </p:nvSpPr>
        <p:spPr>
          <a:xfrm rot="0">
            <a:off x="3987800" y="8858250"/>
            <a:ext cx="3049587" cy="465137"/>
          </a:xfrm>
          <a:prstGeom prst="rect"/>
          <a:noFill/>
          <a:ln>
            <a:noFill/>
          </a:ln>
        </p:spPr>
        <p:txBody>
          <a:bodyPr anchor="b" bIns="46744" lIns="93488" rIns="93488" tIns="46744" vert="horz" wrap="none"/>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89" name=""/>
        <p:cNvGrpSpPr/>
        <p:nvPr/>
      </p:nvGrpSpPr>
      <p:grpSpPr>
        <a:xfrm rot="0">
          <a:off x="0" y="0"/>
          <a:ext cx="0" cy="0"/>
          <a:chOff x="0" y="0"/>
          <a:chExt cx="0" cy="0"/>
        </a:xfrm>
      </p:grpSpPr>
      <p:sp>
        <p:nvSpPr>
          <p:cNvPr id="1048847" name="Rectangle 2"/>
          <p:cNvSpPr/>
          <p:nvPr>
            <p:ph type="hdr" sz="quarter" idx="0"/>
          </p:nvPr>
        </p:nvSpPr>
        <p:spPr>
          <a:xfrm rot="0">
            <a:off x="0" y="0"/>
            <a:ext cx="3038475" cy="465137"/>
          </a:xfrm>
          <a:prstGeom prst="rect"/>
          <a:noFill/>
          <a:ln>
            <a:noFill/>
          </a:ln>
        </p:spPr>
        <p:txBody>
          <a:bodyPr anchor="t" bIns="46586" lIns="93170" rIns="93170" tIns="46586" vert="horz"/>
          <a:p>
            <a:pPr lvl="0"/>
            <a:endParaRPr altLang="en-US" sz="1200" lang="en-US"/>
          </a:p>
        </p:txBody>
      </p:sp>
      <p:sp>
        <p:nvSpPr>
          <p:cNvPr id="1048848" name="Rectangle 3"/>
          <p:cNvSpPr/>
          <p:nvPr>
            <p:ph type="dt" sz="full" idx="1"/>
          </p:nvPr>
        </p:nvSpPr>
        <p:spPr>
          <a:xfrm rot="0">
            <a:off x="3971925" y="0"/>
            <a:ext cx="3038475" cy="465137"/>
          </a:xfrm>
          <a:prstGeom prst="rect"/>
          <a:noFill/>
          <a:ln>
            <a:noFill/>
          </a:ln>
        </p:spPr>
        <p:txBody>
          <a:bodyPr anchor="t" bIns="46586" lIns="93170" rIns="93170" tIns="46586" vert="horz"/>
          <a:p>
            <a:pPr algn="r" lvl="0"/>
            <a:endParaRPr altLang="en-US" sz="1200" lang="en-US"/>
          </a:p>
        </p:txBody>
      </p:sp>
      <p:sp>
        <p:nvSpPr>
          <p:cNvPr id="1048849" name="Rectangle 4"/>
          <p:cNvSpPr/>
          <p:nvPr>
            <p:ph type="sldImg" sz="full" idx="2"/>
          </p:nvPr>
        </p:nvSpPr>
        <p:spPr>
          <a:xfrm rot="0">
            <a:off x="1181100" y="696912"/>
            <a:ext cx="4648200" cy="3486150"/>
          </a:xfrm>
          <a:prstGeom prst="rect"/>
          <a:noFill/>
          <a:ln w="9525" cap="flat" cmpd="sng">
            <a:solidFill>
              <a:srgbClr val="000000">
                <a:alpha val="100000"/>
              </a:srgbClr>
            </a:solidFill>
            <a:prstDash val="solid"/>
            <a:round/>
          </a:ln>
        </p:spPr>
        <p:txBody>
          <a:bodyPr anchor="t" bIns="45720" lIns="91440" rIns="91440" tIns="45720" vert="horz"/>
          <a:p/>
        </p:txBody>
      </p:sp>
      <p:sp>
        <p:nvSpPr>
          <p:cNvPr id="1048850" name="Rectangle 5"/>
          <p:cNvSpPr/>
          <p:nvPr>
            <p:ph type="body" sz="quarter" idx="3"/>
          </p:nvPr>
        </p:nvSpPr>
        <p:spPr>
          <a:xfrm rot="0">
            <a:off x="935037" y="4416425"/>
            <a:ext cx="5140325" cy="4183062"/>
          </a:xfrm>
          <a:prstGeom prst="rect"/>
          <a:noFill/>
          <a:ln>
            <a:noFill/>
          </a:ln>
        </p:spPr>
        <p:txBody>
          <a:bodyPr anchor="t" bIns="46586" lIns="93170" rIns="93170" tIns="46586"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851" name="Rectangle 6"/>
          <p:cNvSpPr/>
          <p:nvPr>
            <p:ph type="ftr" sz="quarter" idx="4"/>
          </p:nvPr>
        </p:nvSpPr>
        <p:spPr>
          <a:xfrm rot="0">
            <a:off x="0" y="8831262"/>
            <a:ext cx="3038475" cy="465137"/>
          </a:xfrm>
          <a:prstGeom prst="rect"/>
          <a:noFill/>
          <a:ln>
            <a:noFill/>
          </a:ln>
        </p:spPr>
        <p:txBody>
          <a:bodyPr anchor="b" bIns="46586" lIns="93170" rIns="93170" tIns="46586" vert="horz"/>
          <a:p>
            <a:pPr lvl="0"/>
            <a:endParaRPr altLang="en-US" sz="1200" lang="en-US"/>
          </a:p>
        </p:txBody>
      </p:sp>
      <p:sp>
        <p:nvSpPr>
          <p:cNvPr id="1048852" name="Rectangle 7"/>
          <p:cNvSpPr/>
          <p:nvPr>
            <p:ph type="sldNum" sz="quarter" idx="5"/>
          </p:nvPr>
        </p:nvSpPr>
        <p:spPr>
          <a:xfrm rot="0">
            <a:off x="3971925" y="8831262"/>
            <a:ext cx="3038475" cy="465137"/>
          </a:xfrm>
          <a:prstGeom prst="rect"/>
          <a:noFill/>
          <a:ln>
            <a:noFill/>
          </a:ln>
        </p:spPr>
        <p:txBody>
          <a:bodyPr anchor="b" bIns="46586" lIns="93170" rIns="93170" tIns="46586" vert="horz"/>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notesStyle>
    <a:lvl1pPr algn="l" eaLnBrk="1" fontAlgn="base" hangingPunct="1" indent="0" marL="0">
      <a:spcBef>
        <a:spcPct val="30000"/>
      </a:spcBef>
      <a:spcAft>
        <a:spcPct val="0"/>
      </a:spcAft>
      <a:buFontTx/>
      <a:buNone/>
      <a:defRPr b="0" sz="1200">
        <a:solidFill>
          <a:srgbClr val="000000"/>
        </a:solidFill>
        <a:latin typeface="Times New Roman" pitchFamily="18" charset="0"/>
        <a:ea typeface="Tahoma" pitchFamily="0" charset="1"/>
      </a:defRPr>
    </a:lvl1pPr>
    <a:lvl2pPr algn="l" eaLnBrk="1" fontAlgn="base" hangingPunct="1" indent="-457200" marL="457200">
      <a:spcBef>
        <a:spcPct val="30000"/>
      </a:spcBef>
      <a:spcAft>
        <a:spcPct val="0"/>
      </a:spcAft>
      <a:buFontTx/>
      <a:buNone/>
      <a:defRPr b="0" sz="1200">
        <a:solidFill>
          <a:srgbClr val="000000"/>
        </a:solidFill>
        <a:latin typeface="Times New Roman" pitchFamily="18" charset="0"/>
        <a:ea typeface="Tahoma" pitchFamily="0" charset="1"/>
      </a:defRPr>
    </a:lvl2pPr>
    <a:lvl3pPr algn="l" eaLnBrk="1" fontAlgn="base" hangingPunct="1" indent="-914400" marL="914400">
      <a:spcBef>
        <a:spcPct val="30000"/>
      </a:spcBef>
      <a:spcAft>
        <a:spcPct val="0"/>
      </a:spcAft>
      <a:buFontTx/>
      <a:buNone/>
      <a:defRPr b="0" sz="1200">
        <a:solidFill>
          <a:srgbClr val="000000"/>
        </a:solidFill>
        <a:latin typeface="Times New Roman" pitchFamily="18" charset="0"/>
        <a:ea typeface="Tahoma" pitchFamily="0" charset="1"/>
      </a:defRPr>
    </a:lvl3pPr>
    <a:lvl4pPr algn="l" eaLnBrk="1" fontAlgn="base" hangingPunct="1" indent="-1371600" marL="1371600">
      <a:spcBef>
        <a:spcPct val="30000"/>
      </a:spcBef>
      <a:spcAft>
        <a:spcPct val="0"/>
      </a:spcAft>
      <a:buFontTx/>
      <a:buNone/>
      <a:defRPr b="0" sz="1200">
        <a:solidFill>
          <a:srgbClr val="000000"/>
        </a:solidFill>
        <a:latin typeface="Times New Roman" pitchFamily="18" charset="0"/>
        <a:ea typeface="Tahoma" pitchFamily="0" charset="1"/>
      </a:defRPr>
    </a:lvl4pPr>
    <a:lvl5pPr algn="l" eaLnBrk="1" fontAlgn="base" hangingPunct="1" indent="-1828800" marL="1828800">
      <a:spcBef>
        <a:spcPct val="30000"/>
      </a:spcBef>
      <a:spcAft>
        <a:spcPct val="0"/>
      </a:spcAft>
      <a:buFontTx/>
      <a:buNone/>
      <a:defRPr b="0" sz="1200">
        <a:solidFill>
          <a:srgbClr val="000000"/>
        </a:solidFill>
        <a:latin typeface="Times New Roman" pitchFamily="18" charset="0"/>
        <a:ea typeface="Tahoma" pitchFamily="0" charset="1"/>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74" name=""/>
        <p:cNvGrpSpPr/>
        <p:nvPr/>
      </p:nvGrpSpPr>
      <p:grpSpPr>
        <a:xfrm>
          <a:off x="0" y="0"/>
          <a:ext cx="0" cy="0"/>
          <a:chOff x="0" y="0"/>
          <a:chExt cx="0" cy="0"/>
        </a:xfrm>
      </p:grpSpPr>
      <p:sp>
        <p:nvSpPr>
          <p:cNvPr id="1048767"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768"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69"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70"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71"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77" name=""/>
        <p:cNvGrpSpPr/>
        <p:nvPr/>
      </p:nvGrpSpPr>
      <p:grpSpPr>
        <a:xfrm>
          <a:off x="0" y="0"/>
          <a:ext cx="0" cy="0"/>
          <a:chOff x="0" y="0"/>
          <a:chExt cx="0" cy="0"/>
        </a:xfrm>
      </p:grpSpPr>
      <p:sp>
        <p:nvSpPr>
          <p:cNvPr id="1048783" name="Title 1"/>
          <p:cNvSpPr>
            <a:spLocks noGrp="1"/>
          </p:cNvSpPr>
          <p:nvPr>
            <p:ph type="title"/>
          </p:nvPr>
        </p:nvSpPr>
        <p:spPr/>
        <p:txBody>
          <a:bodyPr/>
          <a:p>
            <a:r>
              <a:rPr altLang="zh-CN" lang="en-US" smtClean="0"/>
              <a:t>Click to edit Master title style</a:t>
            </a:r>
            <a:endParaRPr altLang="en-US" lang="zh-CN"/>
          </a:p>
        </p:txBody>
      </p:sp>
      <p:sp>
        <p:nvSpPr>
          <p:cNvPr id="104878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5"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86"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87"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2" name=""/>
        <p:cNvGrpSpPr/>
        <p:nvPr/>
      </p:nvGrpSpPr>
      <p:grpSpPr>
        <a:xfrm>
          <a:off x="0" y="0"/>
          <a:ext cx="0" cy="0"/>
          <a:chOff x="0" y="0"/>
          <a:chExt cx="0" cy="0"/>
        </a:xfrm>
      </p:grpSpPr>
      <p:sp>
        <p:nvSpPr>
          <p:cNvPr id="104875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76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61"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62"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63"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8" name=""/>
        <p:cNvGrpSpPr/>
        <p:nvPr/>
      </p:nvGrpSpPr>
      <p:grpSpPr>
        <a:xfrm>
          <a:off x="0" y="0"/>
          <a:ext cx="0" cy="0"/>
          <a:chOff x="0" y="0"/>
          <a:chExt cx="0" cy="0"/>
        </a:xfrm>
      </p:grpSpPr>
      <p:sp>
        <p:nvSpPr>
          <p:cNvPr id="1048635"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636"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37"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638"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639"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5" name=""/>
        <p:cNvGrpSpPr/>
        <p:nvPr/>
      </p:nvGrpSpPr>
      <p:grpSpPr>
        <a:xfrm>
          <a:off x="0" y="0"/>
          <a:ext cx="0" cy="0"/>
          <a:chOff x="0" y="0"/>
          <a:chExt cx="0" cy="0"/>
        </a:xfrm>
      </p:grpSpPr>
      <p:sp>
        <p:nvSpPr>
          <p:cNvPr id="1048829" name="Title 1"/>
          <p:cNvSpPr>
            <a:spLocks noGrp="1"/>
          </p:cNvSpPr>
          <p:nvPr>
            <p:ph type="title"/>
          </p:nvPr>
        </p:nvSpPr>
        <p:spPr/>
        <p:txBody>
          <a:bodyPr/>
          <a:p>
            <a:r>
              <a:rPr altLang="zh-CN" lang="en-US" smtClean="0"/>
              <a:t>Click to edit Master title style</a:t>
            </a:r>
            <a:endParaRPr altLang="en-US" lang="zh-CN"/>
          </a:p>
        </p:txBody>
      </p:sp>
      <p:sp>
        <p:nvSpPr>
          <p:cNvPr id="104883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31"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832"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833"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87" name=""/>
        <p:cNvGrpSpPr/>
        <p:nvPr/>
      </p:nvGrpSpPr>
      <p:grpSpPr>
        <a:xfrm>
          <a:off x="0" y="0"/>
          <a:ext cx="0" cy="0"/>
          <a:chOff x="0" y="0"/>
          <a:chExt cx="0" cy="0"/>
        </a:xfrm>
      </p:grpSpPr>
      <p:sp>
        <p:nvSpPr>
          <p:cNvPr id="1048837"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838"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839"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840"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841"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9" name=""/>
        <p:cNvGrpSpPr/>
        <p:nvPr/>
      </p:nvGrpSpPr>
      <p:grpSpPr>
        <a:xfrm>
          <a:off x="0" y="0"/>
          <a:ext cx="0" cy="0"/>
          <a:chOff x="0" y="0"/>
          <a:chExt cx="0" cy="0"/>
        </a:xfrm>
      </p:grpSpPr>
      <p:sp>
        <p:nvSpPr>
          <p:cNvPr id="1048794" name="Title 1"/>
          <p:cNvSpPr>
            <a:spLocks noGrp="1"/>
          </p:cNvSpPr>
          <p:nvPr>
            <p:ph type="title"/>
          </p:nvPr>
        </p:nvSpPr>
        <p:spPr/>
        <p:txBody>
          <a:bodyPr/>
          <a:p>
            <a:r>
              <a:rPr altLang="zh-CN" lang="en-US" smtClean="0"/>
              <a:t>Click to edit Master title style</a:t>
            </a:r>
            <a:endParaRPr altLang="en-US" lang="zh-CN"/>
          </a:p>
        </p:txBody>
      </p:sp>
      <p:sp>
        <p:nvSpPr>
          <p:cNvPr id="104879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9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97"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98"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99"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2" name=""/>
        <p:cNvGrpSpPr/>
        <p:nvPr/>
      </p:nvGrpSpPr>
      <p:grpSpPr>
        <a:xfrm>
          <a:off x="0" y="0"/>
          <a:ext cx="0" cy="0"/>
          <a:chOff x="0" y="0"/>
          <a:chExt cx="0" cy="0"/>
        </a:xfrm>
      </p:grpSpPr>
      <p:sp>
        <p:nvSpPr>
          <p:cNvPr id="1048810"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811"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12"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1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1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15"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816"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817"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81" name=""/>
        <p:cNvGrpSpPr/>
        <p:nvPr/>
      </p:nvGrpSpPr>
      <p:grpSpPr>
        <a:xfrm>
          <a:off x="0" y="0"/>
          <a:ext cx="0" cy="0"/>
          <a:chOff x="0" y="0"/>
          <a:chExt cx="0" cy="0"/>
        </a:xfrm>
      </p:grpSpPr>
      <p:sp>
        <p:nvSpPr>
          <p:cNvPr id="1048806" name="Title 1"/>
          <p:cNvSpPr>
            <a:spLocks noGrp="1"/>
          </p:cNvSpPr>
          <p:nvPr>
            <p:ph type="title"/>
          </p:nvPr>
        </p:nvSpPr>
        <p:spPr/>
        <p:txBody>
          <a:bodyPr/>
          <a:p>
            <a:r>
              <a:rPr altLang="zh-CN" lang="en-US" smtClean="0"/>
              <a:t>Click to edit Master title style</a:t>
            </a:r>
            <a:endParaRPr altLang="en-US" lang="zh-CN"/>
          </a:p>
        </p:txBody>
      </p:sp>
      <p:sp>
        <p:nvSpPr>
          <p:cNvPr id="1048807"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808"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809"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86" name=""/>
        <p:cNvGrpSpPr/>
        <p:nvPr/>
      </p:nvGrpSpPr>
      <p:grpSpPr>
        <a:xfrm>
          <a:off x="0" y="0"/>
          <a:ext cx="0" cy="0"/>
          <a:chOff x="0" y="0"/>
          <a:chExt cx="0" cy="0"/>
        </a:xfrm>
      </p:grpSpPr>
      <p:sp>
        <p:nvSpPr>
          <p:cNvPr id="1048834"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835"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836"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0" name=""/>
        <p:cNvGrpSpPr/>
        <p:nvPr/>
      </p:nvGrpSpPr>
      <p:grpSpPr>
        <a:xfrm>
          <a:off x="0" y="0"/>
          <a:ext cx="0" cy="0"/>
          <a:chOff x="0" y="0"/>
          <a:chExt cx="0" cy="0"/>
        </a:xfrm>
      </p:grpSpPr>
      <p:sp>
        <p:nvSpPr>
          <p:cNvPr id="1048800"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801"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02"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3"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804"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805"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altLang="en-US" lang="zh-CN"/>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3"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584"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585"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84" name=""/>
        <p:cNvGrpSpPr/>
        <p:nvPr/>
      </p:nvGrpSpPr>
      <p:grpSpPr>
        <a:xfrm>
          <a:off x="0" y="0"/>
          <a:ext cx="0" cy="0"/>
          <a:chOff x="0" y="0"/>
          <a:chExt cx="0" cy="0"/>
        </a:xfrm>
      </p:grpSpPr>
      <p:sp>
        <p:nvSpPr>
          <p:cNvPr id="1048823"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824"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25"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26"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827"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828"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83" name=""/>
        <p:cNvGrpSpPr/>
        <p:nvPr/>
      </p:nvGrpSpPr>
      <p:grpSpPr>
        <a:xfrm>
          <a:off x="0" y="0"/>
          <a:ext cx="0" cy="0"/>
          <a:chOff x="0" y="0"/>
          <a:chExt cx="0" cy="0"/>
        </a:xfrm>
      </p:grpSpPr>
      <p:sp>
        <p:nvSpPr>
          <p:cNvPr id="1048818" name="Title 1"/>
          <p:cNvSpPr>
            <a:spLocks noGrp="1"/>
          </p:cNvSpPr>
          <p:nvPr>
            <p:ph type="title"/>
          </p:nvPr>
        </p:nvSpPr>
        <p:spPr/>
        <p:txBody>
          <a:bodyPr/>
          <a:p>
            <a:r>
              <a:rPr altLang="zh-CN" lang="en-US" smtClean="0"/>
              <a:t>Click to edit Master title style</a:t>
            </a:r>
            <a:endParaRPr altLang="en-US" lang="zh-CN"/>
          </a:p>
        </p:txBody>
      </p:sp>
      <p:sp>
        <p:nvSpPr>
          <p:cNvPr id="104881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20"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821"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822"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88" name=""/>
        <p:cNvGrpSpPr/>
        <p:nvPr/>
      </p:nvGrpSpPr>
      <p:grpSpPr>
        <a:xfrm>
          <a:off x="0" y="0"/>
          <a:ext cx="0" cy="0"/>
          <a:chOff x="0" y="0"/>
          <a:chExt cx="0" cy="0"/>
        </a:xfrm>
      </p:grpSpPr>
      <p:sp>
        <p:nvSpPr>
          <p:cNvPr id="104884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84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44"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845"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846"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76" name=""/>
        <p:cNvGrpSpPr/>
        <p:nvPr/>
      </p:nvGrpSpPr>
      <p:grpSpPr>
        <a:xfrm>
          <a:off x="0" y="0"/>
          <a:ext cx="0" cy="0"/>
          <a:chOff x="0" y="0"/>
          <a:chExt cx="0" cy="0"/>
        </a:xfrm>
      </p:grpSpPr>
      <p:sp>
        <p:nvSpPr>
          <p:cNvPr id="1048778"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779"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80"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81"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82"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9" name=""/>
        <p:cNvGrpSpPr/>
        <p:nvPr/>
      </p:nvGrpSpPr>
      <p:grpSpPr>
        <a:xfrm>
          <a:off x="0" y="0"/>
          <a:ext cx="0" cy="0"/>
          <a:chOff x="0" y="0"/>
          <a:chExt cx="0" cy="0"/>
        </a:xfrm>
      </p:grpSpPr>
      <p:sp>
        <p:nvSpPr>
          <p:cNvPr id="1048741" name="Title 1"/>
          <p:cNvSpPr>
            <a:spLocks noGrp="1"/>
          </p:cNvSpPr>
          <p:nvPr>
            <p:ph type="title"/>
          </p:nvPr>
        </p:nvSpPr>
        <p:spPr/>
        <p:txBody>
          <a:bodyPr/>
          <a:p>
            <a:r>
              <a:rPr altLang="zh-CN" lang="en-US" smtClean="0"/>
              <a:t>Click to edit Master title style</a:t>
            </a:r>
            <a:endParaRPr altLang="en-US" lang="zh-CN"/>
          </a:p>
        </p:txBody>
      </p:sp>
      <p:sp>
        <p:nvSpPr>
          <p:cNvPr id="104874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4"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45"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46"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70" name=""/>
        <p:cNvGrpSpPr/>
        <p:nvPr/>
      </p:nvGrpSpPr>
      <p:grpSpPr>
        <a:xfrm>
          <a:off x="0" y="0"/>
          <a:ext cx="0" cy="0"/>
          <a:chOff x="0" y="0"/>
          <a:chExt cx="0" cy="0"/>
        </a:xfrm>
      </p:grpSpPr>
      <p:sp>
        <p:nvSpPr>
          <p:cNvPr id="1048747"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748"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49"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5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2"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53"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54"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71" name=""/>
        <p:cNvGrpSpPr/>
        <p:nvPr/>
      </p:nvGrpSpPr>
      <p:grpSpPr>
        <a:xfrm>
          <a:off x="0" y="0"/>
          <a:ext cx="0" cy="0"/>
          <a:chOff x="0" y="0"/>
          <a:chExt cx="0" cy="0"/>
        </a:xfrm>
      </p:grpSpPr>
      <p:sp>
        <p:nvSpPr>
          <p:cNvPr id="1048755" name="Title 1"/>
          <p:cNvSpPr>
            <a:spLocks noGrp="1"/>
          </p:cNvSpPr>
          <p:nvPr>
            <p:ph type="title"/>
          </p:nvPr>
        </p:nvSpPr>
        <p:spPr/>
        <p:txBody>
          <a:bodyPr/>
          <a:p>
            <a:r>
              <a:rPr altLang="zh-CN" lang="en-US" smtClean="0"/>
              <a:t>Click to edit Master title style</a:t>
            </a:r>
            <a:endParaRPr altLang="en-US" lang="zh-CN"/>
          </a:p>
        </p:txBody>
      </p:sp>
      <p:sp>
        <p:nvSpPr>
          <p:cNvPr id="1048756"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57"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58"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73" name=""/>
        <p:cNvGrpSpPr/>
        <p:nvPr/>
      </p:nvGrpSpPr>
      <p:grpSpPr>
        <a:xfrm>
          <a:off x="0" y="0"/>
          <a:ext cx="0" cy="0"/>
          <a:chOff x="0" y="0"/>
          <a:chExt cx="0" cy="0"/>
        </a:xfrm>
      </p:grpSpPr>
      <p:sp>
        <p:nvSpPr>
          <p:cNvPr id="1048764"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65"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66"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78" name=""/>
        <p:cNvGrpSpPr/>
        <p:nvPr/>
      </p:nvGrpSpPr>
      <p:grpSpPr>
        <a:xfrm>
          <a:off x="0" y="0"/>
          <a:ext cx="0" cy="0"/>
          <a:chOff x="0" y="0"/>
          <a:chExt cx="0" cy="0"/>
        </a:xfrm>
      </p:grpSpPr>
      <p:sp>
        <p:nvSpPr>
          <p:cNvPr id="1048788"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789"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90"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91"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92"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93"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75" name=""/>
        <p:cNvGrpSpPr/>
        <p:nvPr/>
      </p:nvGrpSpPr>
      <p:grpSpPr>
        <a:xfrm>
          <a:off x="0" y="0"/>
          <a:ext cx="0" cy="0"/>
          <a:chOff x="0" y="0"/>
          <a:chExt cx="0" cy="0"/>
        </a:xfrm>
      </p:grpSpPr>
      <p:sp>
        <p:nvSpPr>
          <p:cNvPr id="1048772"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773"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74"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5"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776"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
        <p:nvSpPr>
          <p:cNvPr id="1048777"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oleObject" Target="../embeddings/oleObject0.bin"/><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35" name=""/>
        <p:cNvGrpSpPr/>
        <p:nvPr/>
      </p:nvGrpSpPr>
      <p:grpSpPr>
        <a:xfrm rot="0">
          <a:off x="0" y="0"/>
          <a:ext cx="0" cy="0"/>
          <a:chOff x="0" y="0"/>
          <a:chExt cx="0" cy="0"/>
        </a:xfrm>
      </p:grpSpPr>
      <p:sp>
        <p:nvSpPr>
          <p:cNvPr id="1048576" name="Rectangle 9"/>
          <p:cNvSpPr/>
          <p:nvPr>
            <p:ph type="title" sz="full" idx="0"/>
          </p:nvPr>
        </p:nvSpPr>
        <p:spPr>
          <a:xfrm rot="0">
            <a:off x="762000" y="228600"/>
            <a:ext cx="7716837" cy="762000"/>
          </a:xfrm>
          <a:prstGeom prst="rect"/>
          <a:noFill/>
          <a:ln>
            <a:noFill/>
          </a:ln>
        </p:spPr>
        <p:txBody>
          <a:bodyPr anchor="b" bIns="45720" lIns="91440" rIns="91440" tIns="45720" vert="horz"/>
          <a:p>
            <a:pPr lvl="0"/>
            <a:r>
              <a:rPr altLang="en-US" lang="en-US"/>
              <a:t>Click to edit Master title style</a:t>
            </a:r>
          </a:p>
        </p:txBody>
      </p:sp>
      <p:sp>
        <p:nvSpPr>
          <p:cNvPr id="1048577" name="Rectangle 10"/>
          <p:cNvSpPr/>
          <p:nvPr>
            <p:ph type="body" sz="full" idx="1"/>
          </p:nvPr>
        </p:nvSpPr>
        <p:spPr>
          <a:xfrm rot="0">
            <a:off x="381000" y="1447800"/>
            <a:ext cx="8458200" cy="51054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579"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
        <p:nvSpPr>
          <p:cNvPr id="1048580"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graphicFrame>
        <p:nvGraphicFramePr>
          <p:cNvPr id="4194304" name=""/>
          <p:cNvGraphicFramePr>
            <a:graphicFrameLocks/>
          </p:cNvGraphicFramePr>
          <p:nvPr/>
        </p:nvGraphicFramePr>
        <p:xfrm rot="0">
          <a:off x="381000" y="1143000"/>
          <a:ext cx="8382000" cy="76200"/>
        </p:xfrm>
        <a:graphic>
          <a:graphicData uri="http://schemas.openxmlformats.org/presentationml/2006/ole">
            <mc:AlternateContent xmlns:mc="http://schemas.openxmlformats.org/markup-compatibility/2006">
              <mc:Choice xmlns:v="urn:schemas-microsoft-com:vml" Requires="v">
                <p:oleObj name="Clip" r:id="rId12" spid="" imgH="76200" imgW="8382000" showAsIcon="0" progId="MS_ClipArt_Gallery.5">
                  <p:embed followColorScheme="full"/>
                  <p:pic>
                    <p:nvPicPr>
                      <p:cNvPr id="2097152" name="Object 23"/>
                      <p:cNvPicPr>
                        <a:picLocks/>
                      </p:cNvPicPr>
                      <p:nvPr/>
                    </p:nvPicPr>
                    <p:blipFill>
                      <a:blip xmlns:r="http://schemas.openxmlformats.org/officeDocument/2006/relationships" r:embed="rId13"/>
                      <a:srcRect l="0" t="0" r="0" b="0"/>
                      <a:stretch>
                        <a:fillRect/>
                      </a:stretch>
                    </p:blipFill>
                    <p:spPr>
                      <a:xfrm rot="0">
                        <a:off x="381000" y="1143000"/>
                        <a:ext cx="8382000" cy="76200"/>
                      </a:xfrm>
                      <a:prstGeom prst="rect"/>
                      <a:noFill/>
                      <a:ln>
                        <a:noFill/>
                      </a:ln>
                    </p:spPr>
                  </p:pic>
                </p:oleObj>
              </mc:Choice>
              <mc:Fallback>
                <p:oleObj name="Clip" r:id="rId12" spid="" imgH="76200" imgW="8382000" showAsIcon="0" progId="MS_ClipArt_Gallery.5">
                  <p:embed followColorScheme="full"/>
                  <p:pic>
                    <p:nvPicPr>
                      <p:cNvPr id="2097153" name="Object 23"/>
                      <p:cNvPicPr>
                        <a:picLocks/>
                      </p:cNvPicPr>
                      <p:nvPr/>
                    </p:nvPicPr>
                    <p:blipFill>
                      <a:blip xmlns:r="http://schemas.openxmlformats.org/officeDocument/2006/relationships" r:embed="rId13"/>
                      <a:srcRect l="0" t="0" r="0" b="0"/>
                      <a:stretch>
                        <a:fillRect/>
                      </a:stretch>
                    </p:blipFill>
                    <p:spPr>
                      <a:xfrm rot="0">
                        <a:off x="381000" y="1143000"/>
                        <a:ext cx="8382000" cy="76200"/>
                      </a:xfrm>
                      <a:prstGeom prst="rect"/>
                      <a:noFill/>
                      <a:ln>
                        <a:noFill/>
                      </a:ln>
                    </p:spPr>
                  </p:pic>
                </p:oleObj>
              </mc:Fallback>
            </mc:AlternateContent>
          </a:graphicData>
        </a:graphic>
      </p:graphicFrame>
    </p:spTree>
  </p:cSld>
  <p:clrMap accent1="accent1" accent2="accent2" accent3="accent3" accent4="accent4" accent5="accent5" accent6="accent6" bg1="lt1" bg2="dk2" tx1="dk1" tx2="lt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1" hdr="0" sldNum="0"/>
  <p:txStyles>
    <p:titleStyle>
      <a:lvl1pPr algn="ctr" eaLnBrk="1" fontAlgn="base" hangingPunct="1" indent="0" marL="0">
        <a:spcBef>
          <a:spcPct val="0"/>
        </a:spcBef>
        <a:spcAft>
          <a:spcPct val="0"/>
        </a:spcAft>
        <a:buFontTx/>
        <a:buNone/>
        <a:defRPr b="1" sz="3600">
          <a:solidFill>
            <a:srgbClr val="333399"/>
          </a:solidFill>
          <a:latin typeface="Tahoma" pitchFamily="0" charset="1"/>
          <a:ea typeface="Tahoma" pitchFamily="0" charset="1"/>
        </a:defRPr>
      </a:lvl1pPr>
      <a:lvl2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2pPr>
      <a:lvl3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3pPr>
      <a:lvl4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4pPr>
      <a:lvl5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5pPr>
    </p:titleStyle>
    <p:bodyStyle>
      <a:lvl1pPr algn="l" eaLnBrk="1" fontAlgn="base" hangingPunct="1" indent="-342900" marL="342900">
        <a:lnSpc>
          <a:spcPct val="80000"/>
        </a:lnSpc>
        <a:spcBef>
          <a:spcPct val="20000"/>
        </a:spcBef>
        <a:spcAft>
          <a:spcPct val="0"/>
        </a:spcAft>
        <a:buClr>
          <a:srgbClr val="3333CC"/>
        </a:buClr>
        <a:buSzPct val="60000"/>
        <a:buFont typeface="Wingdings" pitchFamily="2" charset="2"/>
        <a:buChar char="n"/>
        <a:defRPr b="0" sz="2800">
          <a:solidFill>
            <a:srgbClr val="000000"/>
          </a:solidFill>
          <a:latin typeface="Tahoma" pitchFamily="0" charset="1"/>
          <a:ea typeface="Tahoma" pitchFamily="0" charset="1"/>
        </a:defRPr>
      </a:lvl1pPr>
      <a:lvl2pPr algn="l" eaLnBrk="1" fontAlgn="base" hangingPunct="1" indent="-285750" marL="742950">
        <a:lnSpc>
          <a:spcPct val="80000"/>
        </a:lnSpc>
        <a:spcBef>
          <a:spcPct val="20000"/>
        </a:spcBef>
        <a:spcAft>
          <a:spcPct val="0"/>
        </a:spcAft>
        <a:buClr>
          <a:srgbClr val="FF0000"/>
        </a:buClr>
        <a:buSzPct val="55000"/>
        <a:buFont typeface="Wingdings" pitchFamily="2" charset="2"/>
        <a:buChar char="n"/>
        <a:defRPr b="0" sz="2400">
          <a:solidFill>
            <a:srgbClr val="000000"/>
          </a:solidFill>
          <a:latin typeface="Tahoma" pitchFamily="0" charset="1"/>
          <a:ea typeface="Tahoma" pitchFamily="0" charset="1"/>
        </a:defRPr>
      </a:lvl2pPr>
      <a:lvl3pPr algn="l" eaLnBrk="1" fontAlgn="base" hangingPunct="1" indent="-228600" marL="1143000">
        <a:lnSpc>
          <a:spcPct val="80000"/>
        </a:lnSpc>
        <a:spcBef>
          <a:spcPct val="20000"/>
        </a:spcBef>
        <a:spcAft>
          <a:spcPct val="0"/>
        </a:spcAft>
        <a:buClr>
          <a:srgbClr val="3333CC"/>
        </a:buClr>
        <a:buSzPct val="50000"/>
        <a:buFont typeface="Wingdings" pitchFamily="2" charset="2"/>
        <a:buChar char="n"/>
        <a:defRPr b="0" sz="2400">
          <a:solidFill>
            <a:srgbClr val="000000"/>
          </a:solidFill>
          <a:latin typeface="Tahoma" pitchFamily="0" charset="1"/>
          <a:ea typeface="Tahoma" pitchFamily="0" charset="1"/>
        </a:defRPr>
      </a:lvl3pPr>
      <a:lvl4pPr algn="l" eaLnBrk="1" fontAlgn="base" hangingPunct="1" indent="-228600" marL="1600200">
        <a:lnSpc>
          <a:spcPct val="80000"/>
        </a:lnSpc>
        <a:spcBef>
          <a:spcPct val="20000"/>
        </a:spcBef>
        <a:spcAft>
          <a:spcPct val="0"/>
        </a:spcAft>
        <a:buClr>
          <a:srgbClr val="FFCF01"/>
        </a:buClr>
        <a:buSzPct val="55000"/>
        <a:buFont typeface="Wingdings" pitchFamily="2" charset="2"/>
        <a:buChar char="n"/>
        <a:defRPr b="0" sz="2000">
          <a:solidFill>
            <a:srgbClr val="000000"/>
          </a:solidFill>
          <a:latin typeface="Tahoma" pitchFamily="0" charset="1"/>
          <a:ea typeface="Tahoma" pitchFamily="0" charset="1"/>
        </a:defRPr>
      </a:lvl4pPr>
      <a:lvl5pPr algn="l" eaLnBrk="1" fontAlgn="base" hangingPunct="1" indent="-228600" marL="2057400">
        <a:lnSpc>
          <a:spcPct val="80000"/>
        </a:lnSpc>
        <a:spcBef>
          <a:spcPct val="20000"/>
        </a:spcBef>
        <a:spcAft>
          <a:spcPct val="0"/>
        </a:spcAft>
        <a:buClr>
          <a:srgbClr val="00E4A8"/>
        </a:buClr>
        <a:buSzPct val="50000"/>
        <a:buFont typeface="Wingdings" pitchFamily="2" charset="2"/>
        <a:buChar char="n"/>
        <a:defRPr b="0" sz="2000">
          <a:solidFill>
            <a:srgbClr val="000000"/>
          </a:solidFill>
          <a:latin typeface="Tahoma" pitchFamily="0" charset="1"/>
          <a:ea typeface="Tahoma" pitchFamily="0" charset="1"/>
        </a:defRPr>
      </a:lvl5pPr>
    </p:bodyStyle>
    <p:other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03" name=""/>
        <p:cNvGrpSpPr/>
        <p:nvPr/>
      </p:nvGrpSpPr>
      <p:grpSpPr>
        <a:xfrm rot="0">
          <a:off x="0" y="0"/>
          <a:ext cx="0" cy="0"/>
          <a:chOff x="0" y="0"/>
          <a:chExt cx="0" cy="0"/>
        </a:xfrm>
      </p:grpSpPr>
      <p:grpSp>
        <p:nvGrpSpPr>
          <p:cNvPr id="104" name=""/>
          <p:cNvGrpSpPr/>
          <p:nvPr/>
        </p:nvGrpSpPr>
        <p:grpSpPr>
          <a:xfrm rot="0">
            <a:off x="0" y="2438400"/>
            <a:ext cx="9009062" cy="1052512"/>
            <a:chOff x="0" y="1536"/>
            <a:chExt cx="5675" cy="663"/>
          </a:xfrm>
        </p:grpSpPr>
        <p:grpSp>
          <p:nvGrpSpPr>
            <p:cNvPr id="105" name=""/>
            <p:cNvGrpSpPr/>
            <p:nvPr/>
          </p:nvGrpSpPr>
          <p:grpSpPr>
            <a:xfrm rot="0">
              <a:off x="185" y="1604"/>
              <a:ext cx="449" cy="299"/>
              <a:chOff x="720" y="336"/>
              <a:chExt cx="624" cy="432"/>
            </a:xfrm>
          </p:grpSpPr>
          <p:sp>
            <p:nvSpPr>
              <p:cNvPr id="1048622" name="Rectangle 4"/>
              <p:cNvSpPr/>
              <p:nvPr/>
            </p:nvSpPr>
            <p:spPr>
              <a:xfrm rot="0">
                <a:off x="720" y="336"/>
                <a:ext cx="384" cy="432"/>
              </a:xfrm>
              <a:prstGeom prst="rect"/>
              <a:solidFill>
                <a:srgbClr val="3333CC"/>
              </a:solidFill>
              <a:ln>
                <a:noFill/>
              </a:ln>
            </p:spPr>
            <p:txBody>
              <a:bodyPr anchor="ctr" bIns="45720" lIns="91440" rIns="91440" tIns="45720" vert="horz" wrap="none"/>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spcBef>
                    <a:spcPct val="0"/>
                  </a:spcBef>
                  <a:spcAft>
                    <a:spcPct val="0"/>
                  </a:spcAft>
                  <a:buFontTx/>
                  <a:buNone/>
                </a:pPr>
                <a:endParaRPr altLang="en-US" sz="1800" lang="en-US">
                  <a:solidFill>
                    <a:srgbClr val="000000"/>
                  </a:solidFill>
                  <a:latin typeface="Tahoma" pitchFamily="34" charset="0"/>
                  <a:ea typeface="Tahoma" pitchFamily="0" charset="1"/>
                </a:endParaRPr>
              </a:p>
            </p:txBody>
          </p:sp>
          <p:sp>
            <p:nvSpPr>
              <p:cNvPr id="1048623" name="Rectangle 5"/>
              <p:cNvSpPr/>
              <p:nvPr/>
            </p:nvSpPr>
            <p:spPr>
              <a:xfrm rot="0">
                <a:off x="1056" y="336"/>
                <a:ext cx="288" cy="432"/>
              </a:xfrm>
              <a:prstGeom prst="rect"/>
              <a:gradFill rotWithShape="0">
                <a:gsLst>
                  <a:gs pos="0">
                    <a:srgbClr val="3333CC">
                      <a:alpha val="100000"/>
                    </a:srgbClr>
                  </a:gs>
                  <a:gs pos="0">
                    <a:srgbClr val="3333CC">
                      <a:alpha val="100000"/>
                    </a:srgbClr>
                  </a:gs>
                  <a:gs pos="0">
                    <a:srgbClr val="3333CC">
                      <a:alpha val="100000"/>
                    </a:srgbClr>
                  </a:gs>
                  <a:gs pos="0">
                    <a:srgbClr val="3333CC">
                      <a:alpha val="100000"/>
                    </a:srgbClr>
                  </a:gs>
                  <a:gs pos="100000">
                    <a:srgbClr val="FFFFFF">
                      <a:alpha val="100000"/>
                    </a:srgbClr>
                  </a:gs>
                  <a:gs pos="100000">
                    <a:srgbClr val="FFFFFF">
                      <a:alpha val="100000"/>
                    </a:srgbClr>
                  </a:gs>
                  <a:gs pos="100000">
                    <a:srgbClr val="FFFFFF">
                      <a:alpha val="100000"/>
                    </a:srgbClr>
                  </a:gs>
                  <a:gs pos="100000">
                    <a:srgbClr val="FFFFFF">
                      <a:alpha val="100000"/>
                    </a:srgbClr>
                  </a:gs>
                </a:gsLst>
                <a:lin ang="0" scaled="1"/>
              </a:gradFill>
              <a:ln>
                <a:noFill/>
              </a:ln>
            </p:spPr>
            <p:txBody>
              <a:bodyPr anchor="ctr" bIns="45720" lIns="91440" rIns="91440" tIns="45720" vert="horz" wrap="none"/>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spcBef>
                    <a:spcPct val="0"/>
                  </a:spcBef>
                  <a:spcAft>
                    <a:spcPct val="0"/>
                  </a:spcAft>
                  <a:buFontTx/>
                  <a:buNone/>
                </a:pPr>
                <a:endParaRPr altLang="en-US" sz="1800" lang="en-US">
                  <a:solidFill>
                    <a:srgbClr val="000000"/>
                  </a:solidFill>
                  <a:latin typeface="Tahoma" pitchFamily="34" charset="0"/>
                  <a:ea typeface="Tahoma" pitchFamily="0" charset="1"/>
                </a:endParaRPr>
              </a:p>
            </p:txBody>
          </p:sp>
        </p:grpSp>
        <p:grpSp>
          <p:nvGrpSpPr>
            <p:cNvPr id="106" name=""/>
            <p:cNvGrpSpPr/>
            <p:nvPr/>
          </p:nvGrpSpPr>
          <p:grpSpPr>
            <a:xfrm rot="0">
              <a:off x="263" y="1870"/>
              <a:ext cx="466" cy="299"/>
              <a:chOff x="912" y="2640"/>
              <a:chExt cx="672" cy="432"/>
            </a:xfrm>
          </p:grpSpPr>
          <p:sp>
            <p:nvSpPr>
              <p:cNvPr id="1048624" name="Rectangle 7"/>
              <p:cNvSpPr/>
              <p:nvPr/>
            </p:nvSpPr>
            <p:spPr>
              <a:xfrm rot="0">
                <a:off x="912" y="2640"/>
                <a:ext cx="384" cy="432"/>
              </a:xfrm>
              <a:prstGeom prst="rect"/>
              <a:solidFill>
                <a:srgbClr val="FFCF01"/>
              </a:solidFill>
              <a:ln>
                <a:noFill/>
              </a:ln>
            </p:spPr>
            <p:txBody>
              <a:bodyPr anchor="ctr" bIns="45720" lIns="91440" rIns="91440" tIns="45720" vert="horz" wrap="none"/>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spcBef>
                    <a:spcPct val="0"/>
                  </a:spcBef>
                  <a:spcAft>
                    <a:spcPct val="0"/>
                  </a:spcAft>
                  <a:buFontTx/>
                  <a:buNone/>
                </a:pPr>
                <a:endParaRPr altLang="en-US" sz="1800" lang="en-US">
                  <a:solidFill>
                    <a:srgbClr val="000000"/>
                  </a:solidFill>
                  <a:latin typeface="Tahoma" pitchFamily="34" charset="0"/>
                  <a:ea typeface="Tahoma" pitchFamily="0" charset="1"/>
                </a:endParaRPr>
              </a:p>
            </p:txBody>
          </p:sp>
          <p:sp>
            <p:nvSpPr>
              <p:cNvPr id="1048625" name="Rectangle 8"/>
              <p:cNvSpPr/>
              <p:nvPr/>
            </p:nvSpPr>
            <p:spPr>
              <a:xfrm rot="0">
                <a:off x="1248" y="2640"/>
                <a:ext cx="336" cy="432"/>
              </a:xfrm>
              <a:prstGeom prst="rect"/>
              <a:gradFill rotWithShape="0">
                <a:gsLst>
                  <a:gs pos="0">
                    <a:srgbClr val="FFCF01">
                      <a:alpha val="100000"/>
                    </a:srgbClr>
                  </a:gs>
                  <a:gs pos="0">
                    <a:srgbClr val="FFCF01">
                      <a:alpha val="100000"/>
                    </a:srgbClr>
                  </a:gs>
                  <a:gs pos="0">
                    <a:srgbClr val="FFCF01">
                      <a:alpha val="100000"/>
                    </a:srgbClr>
                  </a:gs>
                  <a:gs pos="0">
                    <a:srgbClr val="FFCF01">
                      <a:alpha val="100000"/>
                    </a:srgbClr>
                  </a:gs>
                  <a:gs pos="100000">
                    <a:srgbClr val="FFFFFF">
                      <a:alpha val="100000"/>
                    </a:srgbClr>
                  </a:gs>
                  <a:gs pos="100000">
                    <a:srgbClr val="FFFFFF">
                      <a:alpha val="100000"/>
                    </a:srgbClr>
                  </a:gs>
                  <a:gs pos="100000">
                    <a:srgbClr val="FFFFFF">
                      <a:alpha val="100000"/>
                    </a:srgbClr>
                  </a:gs>
                  <a:gs pos="100000">
                    <a:srgbClr val="FFFFFF">
                      <a:alpha val="100000"/>
                    </a:srgbClr>
                  </a:gs>
                </a:gsLst>
                <a:lin ang="0" scaled="1"/>
              </a:gradFill>
              <a:ln>
                <a:noFill/>
              </a:ln>
            </p:spPr>
            <p:txBody>
              <a:bodyPr anchor="ctr" bIns="45720" lIns="91440" rIns="91440" tIns="45720" vert="horz" wrap="none"/>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spcBef>
                    <a:spcPct val="0"/>
                  </a:spcBef>
                  <a:spcAft>
                    <a:spcPct val="0"/>
                  </a:spcAft>
                  <a:buFontTx/>
                  <a:buNone/>
                </a:pPr>
                <a:endParaRPr altLang="en-US" sz="1800" lang="en-US">
                  <a:solidFill>
                    <a:srgbClr val="000000"/>
                  </a:solidFill>
                  <a:latin typeface="Tahoma" pitchFamily="34" charset="0"/>
                  <a:ea typeface="Tahoma" pitchFamily="0" charset="1"/>
                </a:endParaRPr>
              </a:p>
            </p:txBody>
          </p:sp>
        </p:grpSp>
        <p:sp>
          <p:nvSpPr>
            <p:cNvPr id="1048626" name="Rectangle 9"/>
            <p:cNvSpPr/>
            <p:nvPr/>
          </p:nvSpPr>
          <p:spPr>
            <a:xfrm rot="0">
              <a:off x="0" y="1824"/>
              <a:ext cx="353" cy="266"/>
            </a:xfrm>
            <a:prstGeom prst="rect"/>
            <a:gradFill rotWithShape="0">
              <a:gsLst>
                <a:gs pos="0">
                  <a:srgbClr val="FFFFFF">
                    <a:alpha val="100000"/>
                  </a:srgbClr>
                </a:gs>
                <a:gs pos="0">
                  <a:srgbClr val="FFFFFF">
                    <a:alpha val="100000"/>
                  </a:srgbClr>
                </a:gs>
                <a:gs pos="0">
                  <a:srgbClr val="FFFFFF">
                    <a:alpha val="100000"/>
                  </a:srgbClr>
                </a:gs>
                <a:gs pos="0">
                  <a:srgbClr val="FFFFFF">
                    <a:alpha val="100000"/>
                  </a:srgbClr>
                </a:gs>
                <a:gs pos="100000">
                  <a:srgbClr val="FF0000">
                    <a:alpha val="100000"/>
                  </a:srgbClr>
                </a:gs>
                <a:gs pos="100000">
                  <a:srgbClr val="FF0000">
                    <a:alpha val="100000"/>
                  </a:srgbClr>
                </a:gs>
                <a:gs pos="100000">
                  <a:srgbClr val="FF0000">
                    <a:alpha val="100000"/>
                  </a:srgbClr>
                </a:gs>
                <a:gs pos="100000">
                  <a:srgbClr val="FF0000">
                    <a:alpha val="100000"/>
                  </a:srgbClr>
                </a:gs>
              </a:gsLst>
              <a:lin ang="18900000" scaled="1"/>
            </a:gradFill>
            <a:ln>
              <a:noFill/>
            </a:ln>
          </p:spPr>
          <p:txBody>
            <a:bodyPr anchor="ctr" bIns="45720" lIns="91440" rIns="91440" tIns="45720" vert="horz" wrap="none"/>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spcBef>
                  <a:spcPct val="0"/>
                </a:spcBef>
                <a:spcAft>
                  <a:spcPct val="0"/>
                </a:spcAft>
                <a:buFontTx/>
                <a:buNone/>
              </a:pPr>
              <a:endParaRPr altLang="en-US" sz="1800" lang="en-US">
                <a:solidFill>
                  <a:srgbClr val="000000"/>
                </a:solidFill>
                <a:latin typeface="Tahoma" pitchFamily="34" charset="0"/>
                <a:ea typeface="Tahoma" pitchFamily="0" charset="1"/>
              </a:endParaRPr>
            </a:p>
          </p:txBody>
        </p:sp>
        <p:sp>
          <p:nvSpPr>
            <p:cNvPr id="1048627" name="Rectangle 10"/>
            <p:cNvSpPr/>
            <p:nvPr/>
          </p:nvSpPr>
          <p:spPr>
            <a:xfrm rot="0">
              <a:off x="400" y="1536"/>
              <a:ext cx="20" cy="663"/>
            </a:xfrm>
            <a:prstGeom prst="rect"/>
            <a:solidFill>
              <a:srgbClr val="1C1C1C"/>
            </a:solidFill>
            <a:ln>
              <a:noFill/>
            </a:ln>
          </p:spPr>
          <p:txBody>
            <a:bodyPr anchor="ctr" bIns="45720" lIns="91440" rIns="91440" tIns="45720" vert="horz" wrap="none"/>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spcBef>
                  <a:spcPct val="0"/>
                </a:spcBef>
                <a:spcAft>
                  <a:spcPct val="0"/>
                </a:spcAft>
                <a:buFontTx/>
                <a:buNone/>
              </a:pPr>
              <a:endParaRPr altLang="en-US" sz="1800" lang="en-US">
                <a:solidFill>
                  <a:srgbClr val="000000"/>
                </a:solidFill>
                <a:latin typeface="Tahoma" pitchFamily="34" charset="0"/>
                <a:ea typeface="Tahoma" pitchFamily="0" charset="1"/>
              </a:endParaRPr>
            </a:p>
          </p:txBody>
        </p:sp>
        <p:sp>
          <p:nvSpPr>
            <p:cNvPr id="1048628" name="Rectangle 11"/>
            <p:cNvSpPr/>
            <p:nvPr/>
          </p:nvSpPr>
          <p:spPr>
            <a:xfrm rot="0" flipV="1">
              <a:off x="199" y="2054"/>
              <a:ext cx="5476" cy="35"/>
            </a:xfrm>
            <a:prstGeom prst="rect"/>
            <a:gradFill rotWithShape="0">
              <a:gsLst>
                <a:gs pos="0">
                  <a:srgbClr val="1C1C1C">
                    <a:alpha val="100000"/>
                  </a:srgbClr>
                </a:gs>
                <a:gs pos="0">
                  <a:srgbClr val="1C1C1C">
                    <a:alpha val="100000"/>
                  </a:srgbClr>
                </a:gs>
                <a:gs pos="0">
                  <a:srgbClr val="1C1C1C">
                    <a:alpha val="100000"/>
                  </a:srgbClr>
                </a:gs>
                <a:gs pos="0">
                  <a:srgbClr val="1C1C1C">
                    <a:alpha val="100000"/>
                  </a:srgbClr>
                </a:gs>
                <a:gs pos="100000">
                  <a:srgbClr val="FFFFFF">
                    <a:alpha val="100000"/>
                  </a:srgbClr>
                </a:gs>
                <a:gs pos="100000">
                  <a:srgbClr val="FFFFFF">
                    <a:alpha val="100000"/>
                  </a:srgbClr>
                </a:gs>
                <a:gs pos="100000">
                  <a:srgbClr val="FFFFFF">
                    <a:alpha val="100000"/>
                  </a:srgbClr>
                </a:gs>
                <a:gs pos="100000">
                  <a:srgbClr val="FFFFFF">
                    <a:alpha val="100000"/>
                  </a:srgbClr>
                </a:gs>
              </a:gsLst>
              <a:lin ang="0" scaled="1"/>
            </a:gradFill>
            <a:ln>
              <a:noFill/>
            </a:ln>
          </p:spPr>
          <p:txBody>
            <a:bodyPr anchor="ctr" bIns="45720" lIns="91440" rIns="91440" tIns="45720" vert="horz" wrap="none"/>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spcBef>
                  <a:spcPct val="0"/>
                </a:spcBef>
                <a:spcAft>
                  <a:spcPct val="0"/>
                </a:spcAft>
                <a:buFontTx/>
                <a:buNone/>
              </a:pPr>
              <a:endParaRPr altLang="en-US" sz="1800" lang="en-US">
                <a:solidFill>
                  <a:srgbClr val="000000"/>
                </a:solidFill>
                <a:latin typeface="Tahoma" pitchFamily="34" charset="0"/>
                <a:ea typeface="Tahoma" pitchFamily="0" charset="1"/>
              </a:endParaRPr>
            </a:p>
          </p:txBody>
        </p:sp>
      </p:grpSp>
      <p:sp>
        <p:nvSpPr>
          <p:cNvPr id="1048629" name="Rectangle 13"/>
          <p:cNvSpPr/>
          <p:nvPr/>
        </p:nvSpPr>
        <p:spPr>
          <a:xfrm rot="0">
            <a:off x="8694738" y="6553200"/>
            <a:ext cx="284162" cy="295275"/>
          </a:xfrm>
          <a:prstGeom prst="rect"/>
          <a:noFill/>
          <a:ln>
            <a:noFill/>
          </a:ln>
        </p:spPr>
        <p:txBody>
          <a:bodyPr anchor="t" bIns="45720" lIns="91440" rIns="91440" tIns="45720" vert="horz" wrap="none">
            <a:spAutoFit/>
          </a:bodyPr>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spcBef>
                <a:spcPct val="0"/>
              </a:spcBef>
              <a:spcAft>
                <a:spcPct val="0"/>
              </a:spcAft>
              <a:buFontTx/>
              <a:buNone/>
            </a:pPr>
            <a:fld id="{566ABCEB-ACFC-4714-9973-3DA970169C29}" type="slidenum">
              <a:rPr altLang="en-US" sz="1400" lang="en-US">
                <a:solidFill>
                  <a:srgbClr val="1C1C1C"/>
                </a:solidFill>
                <a:latin typeface="Tahoma" pitchFamily="34" charset="0"/>
                <a:ea typeface="Tahoma" pitchFamily="0" charset="1"/>
              </a:rPr>
              <a:pPr algn="l" eaLnBrk="1" fontAlgn="base" hangingPunct="1" indent="0" latinLnBrk="1" lvl="0" marL="0">
                <a:spcBef>
                  <a:spcPct val="0"/>
                </a:spcBef>
                <a:spcAft>
                  <a:spcPct val="0"/>
                </a:spcAft>
                <a:buFontTx/>
                <a:buNone/>
              </a:pPr>
            </a:fld>
            <a:endParaRPr altLang="en-US" sz="1400" lang="en-US">
              <a:solidFill>
                <a:srgbClr val="1C1C1C"/>
              </a:solidFill>
              <a:latin typeface="Tahoma" pitchFamily="34" charset="0"/>
              <a:ea typeface="Tahoma" pitchFamily="0" charset="1"/>
            </a:endParaRPr>
          </a:p>
        </p:txBody>
      </p:sp>
      <p:sp>
        <p:nvSpPr>
          <p:cNvPr id="1048630" name="Rectangle 9"/>
          <p:cNvSpPr/>
          <p:nvPr>
            <p:ph type="title" sz="full" idx="0"/>
          </p:nvPr>
        </p:nvSpPr>
        <p:spPr>
          <a:xfrm rot="0">
            <a:off x="762000" y="228600"/>
            <a:ext cx="7716837" cy="762000"/>
          </a:xfrm>
          <a:prstGeom prst="rect"/>
          <a:noFill/>
          <a:ln>
            <a:noFill/>
          </a:ln>
        </p:spPr>
        <p:txBody>
          <a:bodyPr anchor="b" bIns="45720" lIns="91440" rIns="91440" tIns="45720" vert="horz"/>
          <a:p>
            <a:pPr lvl="0"/>
            <a:r>
              <a:rPr altLang="en-US" lang="en-US"/>
              <a:t>Click to edit Master title style</a:t>
            </a:r>
          </a:p>
        </p:txBody>
      </p:sp>
      <p:sp>
        <p:nvSpPr>
          <p:cNvPr id="1048631" name="Rectangle 10"/>
          <p:cNvSpPr/>
          <p:nvPr>
            <p:ph type="body" sz="full" idx="1"/>
          </p:nvPr>
        </p:nvSpPr>
        <p:spPr>
          <a:xfrm rot="0">
            <a:off x="381000" y="1447800"/>
            <a:ext cx="8458200" cy="51054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32" name="Rectangle 11"/>
          <p:cNvSpPr/>
          <p:nvPr>
            <p:ph type="dt" sz="half" idx="2"/>
          </p:nvPr>
        </p:nvSpPr>
        <p:spPr>
          <a:xfrm rot="0">
            <a:off x="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l" eaLnBrk="1" fontAlgn="base" hangingPunct="1" indent="0" latinLnBrk="1" lvl="0" marL="0">
              <a:buFontTx/>
              <a:buNone/>
            </a:pPr>
            <a:fld id="{566ABCEB-ACFC-4714-9973-3DA970169C29}" type="datetime1">
              <a:rPr altLang="en-US" sz="1200" lang="en-US"/>
              <a:pPr algn="l" eaLnBrk="1" fontAlgn="base" hangingPunct="1" indent="0" latinLnBrk="1" lvl="0" marL="0">
                <a:buFontTx/>
                <a:buNone/>
              </a:pPr>
            </a:fld>
            <a:endParaRPr altLang="en-US" sz="1200" lang="en-US"/>
          </a:p>
        </p:txBody>
      </p:sp>
      <p:sp>
        <p:nvSpPr>
          <p:cNvPr id="1048633" name="Rectangle 12"/>
          <p:cNvSpPr/>
          <p:nvPr>
            <p:ph type="ftr" sz="quarter" idx="3"/>
          </p:nvPr>
        </p:nvSpPr>
        <p:spPr>
          <a:xfrm rot="0">
            <a:off x="3276600" y="6477000"/>
            <a:ext cx="2895600" cy="3810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ctr" eaLnBrk="1" fontAlgn="base" hangingPunct="1" indent="0" latinLnBrk="1" lvl="0" marL="0">
              <a:buFontTx/>
              <a:buNone/>
            </a:pPr>
            <a:r>
              <a:rPr altLang="en-US" b="0" sz="1200" lang="en-US">
                <a:solidFill>
                  <a:srgbClr val="000000"/>
                </a:solidFill>
                <a:latin typeface="Tahoma" pitchFamily="0" charset="1"/>
                <a:ea typeface="Tahoma" pitchFamily="0" charset="1"/>
              </a:rPr>
              <a:t>Data Mining: Concepts and Techniques</a:t>
            </a:r>
          </a:p>
        </p:txBody>
      </p:sp>
      <p:sp>
        <p:nvSpPr>
          <p:cNvPr id="1048634" name="Rectangle 13"/>
          <p:cNvSpPr/>
          <p:nvPr>
            <p:ph type="sldNum" sz="quarter" idx="4"/>
          </p:nvPr>
        </p:nvSpPr>
        <p:spPr>
          <a:xfrm rot="0">
            <a:off x="7239000" y="6400800"/>
            <a:ext cx="1905000" cy="457200"/>
          </a:xfrm>
          <a:prstGeom prst="rect"/>
          <a:noFill/>
          <a:ln>
            <a:noFill/>
          </a:ln>
        </p:spPr>
        <p:txBody>
          <a:bodyPr anchor="b" bIns="45720" lIns="91440" rIns="91440" tIns="45720" vert="horz"/>
          <a:lst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a:lstStyle>
          <a:p>
            <a:pPr algn="r" eaLnBrk="1" fontAlgn="base" hangingPunct="1" indent="0" latinLnBrk="1" lvl="0" marL="0">
              <a:buFontTx/>
              <a:buNone/>
            </a:pPr>
            <a:fld id="{566ABCEB-ACFC-4714-9973-3DA970169C29}" type="slidenum">
              <a:rPr altLang="en-US" b="0" sz="1400" lang="en-US">
                <a:solidFill>
                  <a:srgbClr val="000000"/>
                </a:solidFill>
                <a:latin typeface="Tahoma" pitchFamily="0" charset="1"/>
                <a:ea typeface="Tahoma" pitchFamily="0" charset="1"/>
              </a:rPr>
              <a:pPr algn="r" eaLnBrk="1" fontAlgn="base" hangingPunct="1" indent="0" latinLnBrk="1" lvl="0" marL="0">
                <a:buFontTx/>
                <a:buNone/>
              </a:pPr>
            </a:fld>
            <a:endParaRPr altLang="en-US" b="0" sz="1400" lang="en-US">
              <a:solidFill>
                <a:srgbClr val="000000"/>
              </a:solidFill>
              <a:latin typeface="Tahoma" pitchFamily="0" charset="1"/>
              <a:ea typeface="Tahoma" pitchFamily="0" charset="1"/>
            </a:endParaRPr>
          </a:p>
        </p:txBody>
      </p:sp>
    </p:spTree>
  </p:cSld>
  <p:clrMap accent1="accent1" accent2="accent2" accent3="accent3" accent4="accent4" accent5="accent5" accent6="accent6" bg1="lt1" bg2="dk2" tx1="dk1" tx2="lt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1" hdr="0" sldNum="0"/>
  <p:txStyles>
    <p:titleStyle>
      <a:lvl1pPr algn="ctr" eaLnBrk="1" fontAlgn="base" hangingPunct="1" indent="0" marL="0">
        <a:spcBef>
          <a:spcPct val="0"/>
        </a:spcBef>
        <a:spcAft>
          <a:spcPct val="0"/>
        </a:spcAft>
        <a:buFontTx/>
        <a:buNone/>
        <a:defRPr b="1" sz="3600">
          <a:solidFill>
            <a:srgbClr val="333399"/>
          </a:solidFill>
          <a:latin typeface="Tahoma" pitchFamily="0" charset="1"/>
          <a:ea typeface="Tahoma" pitchFamily="0" charset="1"/>
        </a:defRPr>
      </a:lvl1pPr>
      <a:lvl2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2pPr>
      <a:lvl3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3pPr>
      <a:lvl4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4pPr>
      <a:lvl5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5pPr>
    </p:titleStyle>
    <p:bodyStyle>
      <a:lvl1pPr algn="l" eaLnBrk="1" fontAlgn="base" hangingPunct="1" indent="-342900" marL="342900">
        <a:lnSpc>
          <a:spcPct val="80000"/>
        </a:lnSpc>
        <a:spcBef>
          <a:spcPct val="20000"/>
        </a:spcBef>
        <a:spcAft>
          <a:spcPct val="0"/>
        </a:spcAft>
        <a:buClr>
          <a:srgbClr val="3333CC"/>
        </a:buClr>
        <a:buSzPct val="60000"/>
        <a:buFont typeface="Wingdings" pitchFamily="2" charset="2"/>
        <a:buChar char="n"/>
        <a:defRPr b="0" sz="2800">
          <a:solidFill>
            <a:srgbClr val="000000"/>
          </a:solidFill>
          <a:latin typeface="Tahoma" pitchFamily="0" charset="1"/>
          <a:ea typeface="Tahoma" pitchFamily="0" charset="1"/>
        </a:defRPr>
      </a:lvl1pPr>
      <a:lvl2pPr algn="l" eaLnBrk="1" fontAlgn="base" hangingPunct="1" indent="-285750" marL="742950">
        <a:lnSpc>
          <a:spcPct val="80000"/>
        </a:lnSpc>
        <a:spcBef>
          <a:spcPct val="20000"/>
        </a:spcBef>
        <a:spcAft>
          <a:spcPct val="0"/>
        </a:spcAft>
        <a:buClr>
          <a:srgbClr val="FF0000"/>
        </a:buClr>
        <a:buSzPct val="55000"/>
        <a:buFont typeface="Wingdings" pitchFamily="2" charset="2"/>
        <a:buChar char="n"/>
        <a:defRPr b="0" sz="2400">
          <a:solidFill>
            <a:srgbClr val="000000"/>
          </a:solidFill>
          <a:latin typeface="Tahoma" pitchFamily="0" charset="1"/>
          <a:ea typeface="Tahoma" pitchFamily="0" charset="1"/>
        </a:defRPr>
      </a:lvl2pPr>
      <a:lvl3pPr algn="l" eaLnBrk="1" fontAlgn="base" hangingPunct="1" indent="-228600" marL="1143000">
        <a:lnSpc>
          <a:spcPct val="80000"/>
        </a:lnSpc>
        <a:spcBef>
          <a:spcPct val="20000"/>
        </a:spcBef>
        <a:spcAft>
          <a:spcPct val="0"/>
        </a:spcAft>
        <a:buClr>
          <a:srgbClr val="3333CC"/>
        </a:buClr>
        <a:buSzPct val="50000"/>
        <a:buFont typeface="Wingdings" pitchFamily="2" charset="2"/>
        <a:buChar char="n"/>
        <a:defRPr b="0" sz="2400">
          <a:solidFill>
            <a:srgbClr val="000000"/>
          </a:solidFill>
          <a:latin typeface="Tahoma" pitchFamily="0" charset="1"/>
          <a:ea typeface="Tahoma" pitchFamily="0" charset="1"/>
        </a:defRPr>
      </a:lvl3pPr>
      <a:lvl4pPr algn="l" eaLnBrk="1" fontAlgn="base" hangingPunct="1" indent="-228600" marL="1600200">
        <a:lnSpc>
          <a:spcPct val="80000"/>
        </a:lnSpc>
        <a:spcBef>
          <a:spcPct val="20000"/>
        </a:spcBef>
        <a:spcAft>
          <a:spcPct val="0"/>
        </a:spcAft>
        <a:buClr>
          <a:srgbClr val="FFCF01"/>
        </a:buClr>
        <a:buSzPct val="55000"/>
        <a:buFont typeface="Wingdings" pitchFamily="2" charset="2"/>
        <a:buChar char="n"/>
        <a:defRPr b="0" sz="2000">
          <a:solidFill>
            <a:srgbClr val="000000"/>
          </a:solidFill>
          <a:latin typeface="Tahoma" pitchFamily="0" charset="1"/>
          <a:ea typeface="Tahoma" pitchFamily="0" charset="1"/>
        </a:defRPr>
      </a:lvl4pPr>
      <a:lvl5pPr algn="l" eaLnBrk="1" fontAlgn="base" hangingPunct="1" indent="-228600" marL="2057400">
        <a:lnSpc>
          <a:spcPct val="80000"/>
        </a:lnSpc>
        <a:spcBef>
          <a:spcPct val="20000"/>
        </a:spcBef>
        <a:spcAft>
          <a:spcPct val="0"/>
        </a:spcAft>
        <a:buClr>
          <a:srgbClr val="00E4A8"/>
        </a:buClr>
        <a:buSzPct val="50000"/>
        <a:buFont typeface="Wingdings" pitchFamily="2" charset="2"/>
        <a:buChar char="n"/>
        <a:defRPr b="0" sz="2000">
          <a:solidFill>
            <a:srgbClr val="000000"/>
          </a:solidFill>
          <a:latin typeface="Tahoma" pitchFamily="0" charset="1"/>
          <a:ea typeface="Tahoma" pitchFamily="0" charset="1"/>
        </a:defRPr>
      </a:lvl5pPr>
    </p:bodyStyle>
    <p:otherStyle>
      <a:lvl1pPr algn="l" eaLnBrk="1" fontAlgn="base" hangingPunct="1" indent="0" latinLnBrk="1" marL="0">
        <a:buFontTx/>
        <a:buNone/>
        <a:defRPr b="0" sz="1800">
          <a:solidFill>
            <a:srgbClr val="000000"/>
          </a:solidFill>
          <a:latin typeface="Tahoma" pitchFamily="0" charset="1"/>
          <a:ea typeface="Tahoma" pitchFamily="0" charset="1"/>
        </a:defRPr>
      </a:lvl1pPr>
      <a:lvl2pPr algn="l" eaLnBrk="1" fontAlgn="base" hangingPunct="1" indent="-457200" latinLnBrk="1" marL="457200">
        <a:buFontTx/>
        <a:buNone/>
        <a:defRPr b="0" sz="1800">
          <a:solidFill>
            <a:srgbClr val="000000"/>
          </a:solidFill>
          <a:latin typeface="Tahoma" pitchFamily="0" charset="1"/>
          <a:ea typeface="Tahoma" pitchFamily="0" charset="1"/>
        </a:defRPr>
      </a:lvl2pPr>
      <a:lvl3pPr algn="l" eaLnBrk="1" fontAlgn="base" hangingPunct="1" indent="-914400" latinLnBrk="1" marL="914400">
        <a:buFontTx/>
        <a:buNone/>
        <a:defRPr b="0" sz="1800">
          <a:solidFill>
            <a:srgbClr val="000000"/>
          </a:solidFill>
          <a:latin typeface="Tahoma" pitchFamily="0" charset="1"/>
          <a:ea typeface="Tahoma" pitchFamily="0" charset="1"/>
        </a:defRPr>
      </a:lvl3pPr>
      <a:lvl4pPr algn="l" eaLnBrk="1" fontAlgn="base" hangingPunct="1" indent="-1371600" latinLnBrk="1" marL="1371600">
        <a:buFontTx/>
        <a:buNone/>
        <a:defRPr b="0" sz="1800">
          <a:solidFill>
            <a:srgbClr val="000000"/>
          </a:solidFill>
          <a:latin typeface="Tahoma" pitchFamily="0" charset="1"/>
          <a:ea typeface="Tahoma" pitchFamily="0" charset="1"/>
        </a:defRPr>
      </a:lvl4pPr>
      <a:lvl5pPr algn="l" eaLnBrk="1" fontAlgn="base" hangingPunct="1" indent="-1828800" latinLnBrk="1" marL="1828800">
        <a:buFontTx/>
        <a:buNone/>
        <a:defRPr b="0" sz="1800">
          <a:solidFill>
            <a:srgbClr val="000000"/>
          </a:solidFill>
          <a:latin typeface="Tahoma" pitchFamily="0" charset="1"/>
          <a:ea typeface="Tahoma" pitchFamily="0" charset="1"/>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spTree>
      <p:nvGrpSpPr>
        <p:cNvPr id="119" name=""/>
        <p:cNvGrpSpPr/>
        <p:nvPr/>
      </p:nvGrpSpPr>
      <p:grpSpPr>
        <a:xfrm rot="0">
          <a:off x="0" y="0"/>
          <a:ext cx="0" cy="0"/>
          <a:chOff x="0" y="0"/>
          <a:chExt cx="0" cy="0"/>
        </a:xfrm>
      </p:grpSpPr>
      <p:sp>
        <p:nvSpPr>
          <p:cNvPr id="1048640" name=""/>
          <p:cNvSpPr/>
          <p:nvPr>
            <p:ph type="ctrTitle" sz="full" idx="0"/>
          </p:nvPr>
        </p:nvSpPr>
        <p:spPr>
          <a:xfrm rot="0">
            <a:off x="990600" y="1828800"/>
            <a:ext cx="7772400" cy="1143000"/>
          </a:xfrm>
          <a:prstGeom prst="rect"/>
          <a:noFill/>
          <a:ln>
            <a:noFill/>
          </a:ln>
        </p:spPr>
        <p:txBody>
          <a:bodyPr anchor="b" bIns="45720" lIns="91440" rIns="91440" tIns="45720" vert="horz"/>
          <a:lstStyle>
            <a:lvl1pPr algn="ctr" eaLnBrk="1" fontAlgn="base" hangingPunct="1" indent="0" marL="0">
              <a:spcBef>
                <a:spcPct val="0"/>
              </a:spcBef>
              <a:spcAft>
                <a:spcPct val="0"/>
              </a:spcAft>
              <a:buFontTx/>
              <a:buNone/>
              <a:defRPr b="1" sz="3600">
                <a:solidFill>
                  <a:srgbClr val="333399"/>
                </a:solidFill>
                <a:latin typeface="Tahoma" pitchFamily="0" charset="1"/>
                <a:ea typeface="Tahoma" pitchFamily="0" charset="1"/>
              </a:defRPr>
            </a:lvl1pPr>
            <a:lvl2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2pPr>
            <a:lvl3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3pPr>
            <a:lvl4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4pPr>
            <a:lvl5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5pPr>
          </a:lstStyle>
          <a:p>
            <a:pPr algn="ctr" eaLnBrk="1" fontAlgn="base" hangingPunct="1" indent="0" lvl="0" marL="0">
              <a:spcBef>
                <a:spcPct val="0"/>
              </a:spcBef>
              <a:spcAft>
                <a:spcPct val="0"/>
              </a:spcAft>
              <a:buFontTx/>
              <a:buNone/>
            </a:pPr>
            <a:r>
              <a:rPr altLang="en-US" lang="en-US">
                <a:solidFill>
                  <a:srgbClr val="333399"/>
                </a:solidFill>
                <a:latin typeface="Tahoma" pitchFamily="0" charset="1"/>
                <a:ea typeface="Tahoma" pitchFamily="0" charset="1"/>
              </a:rPr>
              <a:t>Predictive </a:t>
            </a:r>
            <a:r>
              <a:rPr altLang="en-US" lang="en-US">
                <a:solidFill>
                  <a:srgbClr val="333399"/>
                </a:solidFill>
                <a:latin typeface="Tahoma" pitchFamily="0" charset="1"/>
                <a:ea typeface="Tahoma" pitchFamily="0" charset="1"/>
              </a:rPr>
              <a:t>analytics of</a:t>
            </a:r>
            <a:r>
              <a:rPr altLang="en-US" lang="en-US">
                <a:solidFill>
                  <a:srgbClr val="333399"/>
                </a:solidFill>
                <a:latin typeface="Tahoma" pitchFamily="0" charset="1"/>
                <a:ea typeface="Tahoma" pitchFamily="0" charset="1"/>
              </a:rPr>
              <a:t> </a:t>
            </a:r>
            <a:r>
              <a:rPr altLang="en-US" lang="en-US">
                <a:solidFill>
                  <a:srgbClr val="333399"/>
                </a:solidFill>
                <a:latin typeface="Tahoma" pitchFamily="0" charset="1"/>
                <a:ea typeface="Tahoma" pitchFamily="0" charset="1"/>
              </a:rPr>
              <a:t>Student</a:t>
            </a:r>
            <a:r>
              <a:rPr altLang="en-US" lang="en-US">
                <a:solidFill>
                  <a:srgbClr val="333399"/>
                </a:solidFill>
                <a:latin typeface="Tahoma" pitchFamily="0" charset="1"/>
                <a:ea typeface="Tahoma" pitchFamily="0" charset="1"/>
              </a:rPr>
              <a:t> academic</a:t>
            </a:r>
            <a:r>
              <a:rPr altLang="en-US" lang="en-US">
                <a:solidFill>
                  <a:srgbClr val="333399"/>
                </a:solidFill>
                <a:latin typeface="Tahoma" pitchFamily="0" charset="1"/>
                <a:ea typeface="Tahoma" pitchFamily="0" charset="1"/>
              </a:rPr>
              <a:t> performance</a:t>
            </a:r>
            <a:r>
              <a:rPr altLang="en-US" lang="en-US">
                <a:solidFill>
                  <a:srgbClr val="333399"/>
                </a:solidFill>
                <a:latin typeface="Tahoma" pitchFamily="0" charset="1"/>
                <a:ea typeface="Tahoma" pitchFamily="0" charset="1"/>
              </a:rPr>
              <a:t> </a:t>
            </a:r>
            <a:r>
              <a:rPr altLang="en-US" lang="en-US">
                <a:solidFill>
                  <a:srgbClr val="333399"/>
                </a:solidFill>
                <a:latin typeface="Tahoma" pitchFamily="0" charset="1"/>
                <a:ea typeface="Tahoma" pitchFamily="0" charset="1"/>
              </a:rPr>
              <a:t>i</a:t>
            </a:r>
            <a:r>
              <a:rPr altLang="en-US" lang="en-US">
                <a:solidFill>
                  <a:srgbClr val="333399"/>
                </a:solidFill>
                <a:latin typeface="Tahoma" pitchFamily="0" charset="1"/>
                <a:ea typeface="Tahoma" pitchFamily="0" charset="1"/>
              </a:rPr>
              <a:t>n</a:t>
            </a:r>
            <a:r>
              <a:rPr altLang="en-US" lang="en-US">
                <a:solidFill>
                  <a:srgbClr val="333399"/>
                </a:solidFill>
                <a:latin typeface="Tahoma" pitchFamily="0" charset="1"/>
                <a:ea typeface="Tahoma" pitchFamily="0" charset="1"/>
              </a:rPr>
              <a:t> </a:t>
            </a:r>
            <a:r>
              <a:rPr altLang="en-US" lang="en-US">
                <a:solidFill>
                  <a:srgbClr val="333399"/>
                </a:solidFill>
                <a:latin typeface="Tahoma" pitchFamily="0" charset="1"/>
                <a:ea typeface="Tahoma" pitchFamily="0" charset="1"/>
              </a:rPr>
              <a:t>S</a:t>
            </a:r>
            <a:r>
              <a:rPr altLang="en-US" lang="en-US">
                <a:solidFill>
                  <a:srgbClr val="333399"/>
                </a:solidFill>
                <a:latin typeface="Tahoma" pitchFamily="0" charset="1"/>
                <a:ea typeface="Tahoma" pitchFamily="0" charset="1"/>
              </a:rPr>
              <a:t>T</a:t>
            </a:r>
            <a:r>
              <a:rPr altLang="en-US" lang="en-US">
                <a:solidFill>
                  <a:srgbClr val="333399"/>
                </a:solidFill>
                <a:latin typeface="Tahoma" pitchFamily="0" charset="1"/>
                <a:ea typeface="Tahoma" pitchFamily="0" charset="1"/>
              </a:rPr>
              <a:t>E</a:t>
            </a:r>
            <a:r>
              <a:rPr altLang="en-US" lang="en-US">
                <a:solidFill>
                  <a:srgbClr val="333399"/>
                </a:solidFill>
                <a:latin typeface="Tahoma" pitchFamily="0" charset="1"/>
                <a:ea typeface="Tahoma" pitchFamily="0" charset="1"/>
              </a:rPr>
              <a:t>M</a:t>
            </a:r>
            <a:r>
              <a:rPr altLang="en-US" lang="en-US">
                <a:solidFill>
                  <a:srgbClr val="333399"/>
                </a:solidFill>
                <a:latin typeface="Tahoma" pitchFamily="0" charset="1"/>
                <a:ea typeface="Tahoma" pitchFamily="0" charset="1"/>
              </a:rPr>
              <a:t> </a:t>
            </a:r>
            <a:r>
              <a:rPr altLang="en-US" lang="en-US">
                <a:solidFill>
                  <a:srgbClr val="333399"/>
                </a:solidFill>
                <a:latin typeface="Tahoma" pitchFamily="0" charset="1"/>
                <a:ea typeface="Tahoma" pitchFamily="0" charset="1"/>
              </a:rPr>
              <a:t>E</a:t>
            </a:r>
            <a:r>
              <a:rPr altLang="en-US" lang="en-US">
                <a:solidFill>
                  <a:srgbClr val="333399"/>
                </a:solidFill>
                <a:latin typeface="Tahoma" pitchFamily="0" charset="1"/>
                <a:ea typeface="Tahoma" pitchFamily="0" charset="1"/>
              </a:rPr>
              <a:t>d</a:t>
            </a:r>
            <a:r>
              <a:rPr altLang="en-US" lang="en-US">
                <a:solidFill>
                  <a:srgbClr val="333399"/>
                </a:solidFill>
                <a:latin typeface="Tahoma" pitchFamily="0" charset="1"/>
                <a:ea typeface="Tahoma" pitchFamily="0" charset="1"/>
              </a:rPr>
              <a:t>ucation</a:t>
            </a:r>
          </a:p>
        </p:txBody>
      </p:sp>
      <p:pic>
        <p:nvPicPr>
          <p:cNvPr id="2097185" name=""/>
          <p:cNvPicPr>
            <a:picLocks/>
          </p:cNvPicPr>
          <p:nvPr/>
        </p:nvPicPr>
        <p:blipFill>
          <a:blip xmlns:r="http://schemas.openxmlformats.org/officeDocument/2006/relationships" r:embed="rId1"/>
          <a:stretch>
            <a:fillRect/>
          </a:stretch>
        </p:blipFill>
        <p:spPr>
          <a:xfrm rot="0">
            <a:off x="2073852" y="3437464"/>
            <a:ext cx="5525726" cy="3085802"/>
          </a:xfrm>
          <a:prstGeom prst="rect"/>
        </p:spPr>
      </p:pic>
    </p:spTree>
  </p:cSld>
  <p:clrMapOvr>
    <a:masterClrMapping/>
  </p:clrMapOvr>
  <p:transition spd="med" advClick="1">
    <p:zoom dir="out"/>
  </p:transition>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590" name=""/>
          <p:cNvSpPr/>
          <p:nvPr>
            <p:ph type="title" sz="full" idx="0"/>
          </p:nvPr>
        </p:nvSpPr>
        <p:spPr>
          <a:xfrm rot="0">
            <a:off x="762000" y="228600"/>
            <a:ext cx="7716837" cy="762000"/>
          </a:xfrm>
          <a:prstGeom prst="rect"/>
          <a:noFill/>
          <a:ln>
            <a:noFill/>
          </a:ln>
        </p:spPr>
        <p:txBody>
          <a:bodyPr anchor="b" bIns="45720" lIns="91440" rIns="91440" tIns="45720" vert="horz"/>
          <a:lstStyle>
            <a:lvl1pPr algn="ctr" eaLnBrk="1" fontAlgn="base" hangingPunct="1" indent="0" marL="0">
              <a:spcBef>
                <a:spcPct val="0"/>
              </a:spcBef>
              <a:spcAft>
                <a:spcPct val="0"/>
              </a:spcAft>
              <a:buFontTx/>
              <a:buNone/>
              <a:defRPr b="1" sz="3600">
                <a:solidFill>
                  <a:srgbClr val="333399"/>
                </a:solidFill>
                <a:latin typeface="Tahoma" pitchFamily="0" charset="1"/>
                <a:ea typeface="Tahoma" pitchFamily="0" charset="1"/>
              </a:defRPr>
            </a:lvl1pPr>
            <a:lvl2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2pPr>
            <a:lvl3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3pPr>
            <a:lvl4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4pPr>
            <a:lvl5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5pPr>
          </a:lstStyle>
          <a:p>
            <a:pPr lvl="0"/>
          </a:p>
        </p:txBody>
      </p:sp>
      <p:sp>
        <p:nvSpPr>
          <p:cNvPr id="1048591" name=""/>
          <p:cNvSpPr/>
          <p:nvPr>
            <p:ph sz="full" idx="1"/>
          </p:nvPr>
        </p:nvSpPr>
        <p:spPr>
          <a:xfrm rot="0">
            <a:off x="381000" y="1979612"/>
            <a:ext cx="8458200" cy="3898900"/>
          </a:xfrm>
          <a:prstGeom prst="rect"/>
          <a:noFill/>
          <a:ln>
            <a:noFill/>
          </a:ln>
        </p:spPr>
        <p:txBody>
          <a:bodyPr anchor="t" bIns="45720" lIns="91440" rIns="91440" tIns="45720" vert="horz"/>
          <a:lstStyle>
            <a:lvl1pPr algn="l" eaLnBrk="1" fontAlgn="base" hangingPunct="1" indent="-342900" marL="342900">
              <a:lnSpc>
                <a:spcPct val="80000"/>
              </a:lnSpc>
              <a:spcBef>
                <a:spcPct val="20000"/>
              </a:spcBef>
              <a:spcAft>
                <a:spcPct val="0"/>
              </a:spcAft>
              <a:buClr>
                <a:srgbClr val="3333CC"/>
              </a:buClr>
              <a:buSzPct val="60000"/>
              <a:buFont typeface="Wingdings" pitchFamily="2" charset="2"/>
              <a:buChar char="n"/>
              <a:defRPr b="0" sz="2800">
                <a:solidFill>
                  <a:srgbClr val="000000"/>
                </a:solidFill>
                <a:latin typeface="Tahoma" pitchFamily="0" charset="1"/>
                <a:ea typeface="Tahoma" pitchFamily="0" charset="1"/>
              </a:defRPr>
            </a:lvl1pPr>
            <a:lvl2pPr algn="l" eaLnBrk="1" fontAlgn="base" hangingPunct="1" indent="-285750" marL="742950">
              <a:lnSpc>
                <a:spcPct val="80000"/>
              </a:lnSpc>
              <a:spcBef>
                <a:spcPct val="20000"/>
              </a:spcBef>
              <a:spcAft>
                <a:spcPct val="0"/>
              </a:spcAft>
              <a:buClr>
                <a:srgbClr val="FF0000"/>
              </a:buClr>
              <a:buSzPct val="55000"/>
              <a:buFont typeface="Wingdings" pitchFamily="2" charset="2"/>
              <a:buChar char="n"/>
              <a:defRPr b="0" sz="2400">
                <a:solidFill>
                  <a:srgbClr val="000000"/>
                </a:solidFill>
                <a:latin typeface="Tahoma" pitchFamily="0" charset="1"/>
                <a:ea typeface="Tahoma" pitchFamily="0" charset="1"/>
              </a:defRPr>
            </a:lvl2pPr>
            <a:lvl3pPr algn="l" eaLnBrk="1" fontAlgn="base" hangingPunct="1" indent="-228600" marL="1143000">
              <a:lnSpc>
                <a:spcPct val="80000"/>
              </a:lnSpc>
              <a:spcBef>
                <a:spcPct val="20000"/>
              </a:spcBef>
              <a:spcAft>
                <a:spcPct val="0"/>
              </a:spcAft>
              <a:buClr>
                <a:srgbClr val="3333CC"/>
              </a:buClr>
              <a:buSzPct val="50000"/>
              <a:buFont typeface="Wingdings" pitchFamily="2" charset="2"/>
              <a:buChar char="n"/>
              <a:defRPr b="0" sz="2400">
                <a:solidFill>
                  <a:srgbClr val="000000"/>
                </a:solidFill>
                <a:latin typeface="Tahoma" pitchFamily="0" charset="1"/>
                <a:ea typeface="Tahoma" pitchFamily="0" charset="1"/>
              </a:defRPr>
            </a:lvl3pPr>
            <a:lvl4pPr algn="l" eaLnBrk="1" fontAlgn="base" hangingPunct="1" indent="-228600" marL="1600200">
              <a:lnSpc>
                <a:spcPct val="80000"/>
              </a:lnSpc>
              <a:spcBef>
                <a:spcPct val="20000"/>
              </a:spcBef>
              <a:spcAft>
                <a:spcPct val="0"/>
              </a:spcAft>
              <a:buClr>
                <a:srgbClr val="FFCF01"/>
              </a:buClr>
              <a:buSzPct val="55000"/>
              <a:buFont typeface="Wingdings" pitchFamily="2" charset="2"/>
              <a:buChar char="n"/>
              <a:defRPr b="0" sz="2000">
                <a:solidFill>
                  <a:srgbClr val="000000"/>
                </a:solidFill>
                <a:latin typeface="Tahoma" pitchFamily="0" charset="1"/>
                <a:ea typeface="Tahoma" pitchFamily="0" charset="1"/>
              </a:defRPr>
            </a:lvl4pPr>
            <a:lvl5pPr algn="l" eaLnBrk="1" fontAlgn="base" hangingPunct="1" indent="-228600" marL="2057400">
              <a:lnSpc>
                <a:spcPct val="80000"/>
              </a:lnSpc>
              <a:spcBef>
                <a:spcPct val="20000"/>
              </a:spcBef>
              <a:spcAft>
                <a:spcPct val="0"/>
              </a:spcAft>
              <a:buClr>
                <a:srgbClr val="00E4A8"/>
              </a:buClr>
              <a:buSzPct val="50000"/>
              <a:buFont typeface="Wingdings" pitchFamily="2" charset="2"/>
              <a:buChar char="n"/>
              <a:defRPr b="0" sz="2000">
                <a:solidFill>
                  <a:srgbClr val="000000"/>
                </a:solidFill>
                <a:latin typeface="Tahoma" pitchFamily="0" charset="1"/>
                <a:ea typeface="Tahoma" pitchFamily="0" charset="1"/>
              </a:defRPr>
            </a:lvl5pPr>
          </a:lstStyle>
          <a:p>
            <a:pPr algn="ctr" indent="0" lvl="0" marL="0">
              <a:buNone/>
            </a:pPr>
            <a:r>
              <a:rPr altLang="en-US" b="1" lang="en-US">
                <a:solidFill>
                  <a:srgbClr val="FF0000"/>
                </a:solidFill>
              </a:rPr>
              <a:t>B</a:t>
            </a:r>
            <a:r>
              <a:rPr altLang="en-US" b="1" lang="en-US">
                <a:solidFill>
                  <a:srgbClr val="FF0000"/>
                </a:solidFill>
              </a:rPr>
              <a:t>l</a:t>
            </a:r>
            <a:r>
              <a:rPr altLang="en-US" b="1" lang="en-US">
                <a:solidFill>
                  <a:srgbClr val="FF0000"/>
                </a:solidFill>
              </a:rPr>
              <a:t>o</a:t>
            </a:r>
            <a:r>
              <a:rPr altLang="en-US" b="1" lang="en-US">
                <a:solidFill>
                  <a:srgbClr val="FF0000"/>
                </a:solidFill>
              </a:rPr>
              <a:t>ck</a:t>
            </a:r>
            <a:r>
              <a:rPr altLang="en-US" b="1" lang="en-US">
                <a:solidFill>
                  <a:srgbClr val="FF0000"/>
                </a:solidFill>
              </a:rPr>
              <a:t> diagram</a:t>
            </a:r>
            <a:endParaRPr altLang="en-US" b="1" lang="en-US">
              <a:solidFill>
                <a:srgbClr val="FF0000"/>
              </a:solidFill>
            </a:endParaRPr>
          </a:p>
        </p:txBody>
      </p:sp>
      <p:pic>
        <p:nvPicPr>
          <p:cNvPr id="2097155" name="" descr="null"/>
          <p:cNvPicPr>
            <a:picLocks/>
          </p:cNvPicPr>
          <p:nvPr/>
        </p:nvPicPr>
        <p:blipFill>
          <a:blip xmlns:r="http://schemas.openxmlformats.org/officeDocument/2006/relationships" r:embed="rId1"/>
          <a:srcRect l="0" t="0" r="0" b="0"/>
          <a:stretch>
            <a:fillRect/>
          </a:stretch>
        </p:blipFill>
        <p:spPr>
          <a:xfrm rot="0">
            <a:off x="474662" y="2416175"/>
            <a:ext cx="8101012" cy="26670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86" name=""/>
          <p:cNvSpPr>
            <a:spLocks noGrp="1"/>
          </p:cNvSpPr>
          <p:nvPr>
            <p:ph type="title"/>
          </p:nvPr>
        </p:nvSpPr>
        <p:spPr/>
        <p:txBody>
          <a:bodyPr/>
          <a:p>
            <a:endParaRPr lang="en-US"/>
          </a:p>
        </p:txBody>
      </p:sp>
      <p:sp>
        <p:nvSpPr>
          <p:cNvPr id="1048587" name=""/>
          <p:cNvSpPr>
            <a:spLocks noGrp="1"/>
          </p:cNvSpPr>
          <p:nvPr>
            <p:ph idx="1"/>
          </p:nvPr>
        </p:nvSpPr>
        <p:spPr/>
        <p:txBody>
          <a:bodyPr/>
          <a:p>
            <a:pPr algn="ctr" indent="0" marL="0">
              <a:buNone/>
            </a:pPr>
            <a:endParaRPr sz="1800" lang="en-US"/>
          </a:p>
          <a:p>
            <a:pPr algn="ctr" indent="0" marL="0">
              <a:buNone/>
            </a:pPr>
            <a:r>
              <a:rPr b="1" sz="1800" lang="en-US">
                <a:solidFill>
                  <a:srgbClr val="FF0000"/>
                </a:solidFill>
              </a:rPr>
              <a:t>S</a:t>
            </a:r>
            <a:r>
              <a:rPr b="1" sz="1800" lang="en-US">
                <a:solidFill>
                  <a:srgbClr val="FF0000"/>
                </a:solidFill>
              </a:rPr>
              <a:t>y</a:t>
            </a:r>
            <a:r>
              <a:rPr b="1" sz="1800" lang="en-US">
                <a:solidFill>
                  <a:srgbClr val="FF0000"/>
                </a:solidFill>
              </a:rPr>
              <a:t>s</a:t>
            </a:r>
            <a:r>
              <a:rPr b="1" sz="1800" lang="en-US">
                <a:solidFill>
                  <a:srgbClr val="FF0000"/>
                </a:solidFill>
              </a:rPr>
              <a:t>tem</a:t>
            </a:r>
            <a:r>
              <a:rPr b="1" sz="1800" lang="en-US">
                <a:solidFill>
                  <a:srgbClr val="FF0000"/>
                </a:solidFill>
              </a:rPr>
              <a:t> requirement</a:t>
            </a:r>
            <a:r>
              <a:rPr b="1" sz="1800" lang="en-US">
                <a:solidFill>
                  <a:srgbClr val="FF0000"/>
                </a:solidFill>
              </a:rPr>
              <a:t>s</a:t>
            </a:r>
            <a:endParaRPr sz="1800" lang="en-US"/>
          </a:p>
          <a:p>
            <a:endParaRPr sz="1800" lang="en-US"/>
          </a:p>
          <a:p>
            <a:pPr indent="0" marL="0">
              <a:buNone/>
            </a:pPr>
            <a:r>
              <a:rPr sz="1800" lang="en-US"/>
              <a:t>H</a:t>
            </a:r>
            <a:r>
              <a:rPr sz="1800" lang="en-US"/>
              <a:t>ardware Requirements</a:t>
            </a:r>
            <a:endParaRPr sz="1800" lang="en-US"/>
          </a:p>
          <a:p>
            <a:r>
              <a:rPr sz="1800" lang="en-US"/>
              <a:t>System			</a:t>
            </a:r>
            <a:r>
              <a:rPr sz="1800" lang="en-US"/>
              <a:t> </a:t>
            </a:r>
            <a:r>
              <a:rPr sz="1800" lang="en-US"/>
              <a:t> </a:t>
            </a:r>
            <a:r>
              <a:rPr sz="1800" lang="en-US"/>
              <a:t> </a:t>
            </a:r>
            <a:r>
              <a:rPr sz="1800" lang="en-US"/>
              <a:t> </a:t>
            </a:r>
            <a:r>
              <a:rPr sz="1800" lang="en-US"/>
              <a:t> </a:t>
            </a:r>
            <a:r>
              <a:rPr sz="1800" lang="en-US"/>
              <a:t> </a:t>
            </a:r>
            <a:r>
              <a:rPr sz="1800" lang="en-US"/>
              <a:t>:   Intel i3 2.4 GHz.</a:t>
            </a:r>
            <a:endParaRPr sz="1800" lang="en-US"/>
          </a:p>
          <a:p>
            <a:r>
              <a:rPr sz="1800" lang="en-US"/>
              <a:t>Hard Disk	         		 :   100 GB above.</a:t>
            </a:r>
            <a:endParaRPr sz="1800" lang="en-US"/>
          </a:p>
          <a:p>
            <a:r>
              <a:rPr sz="1800" lang="en-US"/>
              <a:t>Monitor	         		 :   14 Colour Monitor or any size.</a:t>
            </a:r>
            <a:endParaRPr sz="1800" lang="en-US"/>
          </a:p>
          <a:p>
            <a:r>
              <a:rPr sz="1800" lang="en-US"/>
              <a:t>Mouse			</a:t>
            </a:r>
            <a:r>
              <a:rPr sz="1800" lang="en-US"/>
              <a:t> </a:t>
            </a:r>
            <a:r>
              <a:rPr sz="1800" lang="en-US"/>
              <a:t> </a:t>
            </a:r>
            <a:r>
              <a:rPr sz="1800" lang="en-US"/>
              <a:t> </a:t>
            </a:r>
            <a:r>
              <a:rPr sz="1800" lang="en-US"/>
              <a:t> </a:t>
            </a:r>
            <a:r>
              <a:rPr sz="1800" lang="en-US"/>
              <a:t>  	 :   Optical Mouse.</a:t>
            </a:r>
            <a:endParaRPr sz="1800" lang="en-US"/>
          </a:p>
          <a:p>
            <a:r>
              <a:rPr sz="1800" lang="en-US"/>
              <a:t>Ram		           		 :   2 GB.</a:t>
            </a:r>
            <a:endParaRPr sz="1800" lang="en-US"/>
          </a:p>
          <a:p>
            <a:endParaRPr sz="1800" lang="en-US"/>
          </a:p>
          <a:p>
            <a:pPr indent="0" marL="0">
              <a:buNone/>
            </a:pPr>
            <a:r>
              <a:rPr sz="1800" lang="en-US"/>
              <a:t>S</a:t>
            </a:r>
            <a:r>
              <a:rPr sz="1800" lang="en-US"/>
              <a:t>oftware Requirements</a:t>
            </a:r>
            <a:endParaRPr sz="1800" lang="en-US"/>
          </a:p>
          <a:p>
            <a:r>
              <a:rPr sz="1800" lang="en-US"/>
              <a:t>Operating system 		:   Windows 10 (any windows operating system).</a:t>
            </a:r>
            <a:endParaRPr sz="1800" lang="en-US"/>
          </a:p>
          <a:p>
            <a:r>
              <a:rPr sz="1800" lang="en-US"/>
              <a:t>Coding Language		:   Python.</a:t>
            </a:r>
            <a:endParaRPr sz="1800" lang="en-US"/>
          </a:p>
          <a:p>
            <a:r>
              <a:rPr sz="1800" lang="en-US"/>
              <a:t>Front-End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   Python </a:t>
            </a:r>
            <a:endParaRPr sz="1800" lang="en-US"/>
          </a:p>
          <a:p>
            <a:r>
              <a:rPr sz="1800" lang="en-US"/>
              <a:t>Designing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    tkinter module.</a:t>
            </a:r>
            <a:endParaRPr sz="1800" lang="en-US"/>
          </a:p>
          <a:p>
            <a:r>
              <a:rPr sz="1800" lang="en-US"/>
              <a:t>Data Base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   sqlite3, Mysqlclient.</a:t>
            </a:r>
            <a:endParaRPr sz="1800" lang="en-US"/>
          </a:p>
          <a:p>
            <a:r>
              <a:rPr sz="1800" lang="en-US"/>
              <a:t>IDE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a:t>
            </a:r>
            <a:r>
              <a:rPr sz="1800" lang="en-US"/>
              <a:t>	:  Anaconda IDE – Jupyter Note Book</a:t>
            </a:r>
            <a:endParaRPr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588" name=""/>
          <p:cNvSpPr>
            <a:spLocks noGrp="1"/>
          </p:cNvSpPr>
          <p:nvPr>
            <p:ph type="title"/>
          </p:nvPr>
        </p:nvSpPr>
        <p:spPr/>
        <p:txBody>
          <a:bodyPr/>
          <a:p>
            <a:r>
              <a:rPr lang="en-US"/>
              <a:t>C</a:t>
            </a:r>
            <a:r>
              <a:rPr lang="en-US"/>
              <a:t>o</a:t>
            </a:r>
            <a:r>
              <a:rPr lang="en-US"/>
              <a:t>d</a:t>
            </a:r>
            <a:r>
              <a:rPr lang="en-US"/>
              <a:t>e</a:t>
            </a:r>
            <a:r>
              <a:rPr lang="en-US"/>
              <a:t> </a:t>
            </a:r>
            <a:r>
              <a:rPr lang="en-US"/>
              <a:t>implementation</a:t>
            </a:r>
            <a:endParaRPr lang="en-US"/>
          </a:p>
        </p:txBody>
      </p:sp>
      <p:sp>
        <p:nvSpPr>
          <p:cNvPr id="1048589" name=""/>
          <p:cNvSpPr>
            <a:spLocks noGrp="1"/>
          </p:cNvSpPr>
          <p:nvPr>
            <p:ph idx="1"/>
          </p:nvPr>
        </p:nvSpPr>
        <p:spPr/>
        <p:txBody>
          <a:bodyPr/>
          <a:p>
            <a:r>
              <a:rPr lang="en-US"/>
              <a:t>d</a:t>
            </a:r>
            <a:r>
              <a:rPr lang="en-US"/>
              <a:t>ata</a:t>
            </a:r>
            <a:endParaRPr lang="en-US"/>
          </a:p>
          <a:p>
            <a:endParaRPr lang="en-US"/>
          </a:p>
        </p:txBody>
      </p:sp>
      <p:pic>
        <p:nvPicPr>
          <p:cNvPr id="2097154" name=""/>
          <p:cNvPicPr>
            <a:picLocks/>
          </p:cNvPicPr>
          <p:nvPr/>
        </p:nvPicPr>
        <p:blipFill>
          <a:blip xmlns:r="http://schemas.openxmlformats.org/officeDocument/2006/relationships" r:embed="rId1"/>
          <a:stretch>
            <a:fillRect/>
          </a:stretch>
        </p:blipFill>
        <p:spPr>
          <a:xfrm rot="0">
            <a:off x="570964" y="1947887"/>
            <a:ext cx="8225364" cy="485325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592" name=""/>
          <p:cNvSpPr>
            <a:spLocks noGrp="1"/>
          </p:cNvSpPr>
          <p:nvPr>
            <p:ph type="title"/>
          </p:nvPr>
        </p:nvSpPr>
        <p:spPr/>
        <p:txBody>
          <a:bodyPr/>
          <a:p>
            <a:endParaRPr lang="en-US"/>
          </a:p>
        </p:txBody>
      </p:sp>
      <p:sp>
        <p:nvSpPr>
          <p:cNvPr id="1048593" name=""/>
          <p:cNvSpPr>
            <a:spLocks noGrp="1"/>
          </p:cNvSpPr>
          <p:nvPr>
            <p:ph idx="1"/>
          </p:nvPr>
        </p:nvSpPr>
        <p:spPr/>
        <p:txBody>
          <a:bodyPr/>
          <a:p>
            <a:r>
              <a:rPr sz="2000" lang="en-US"/>
              <a:t># visualising the number of male and female in the dataset</a:t>
            </a:r>
            <a:endParaRPr sz="2000" lang="en-US"/>
          </a:p>
          <a:p>
            <a:r>
              <a:rPr sz="2000" lang="en-US"/>
              <a:t>data['gender'].value_counts(normalize = True)</a:t>
            </a:r>
            <a:endParaRPr sz="2000" lang="en-US"/>
          </a:p>
          <a:p>
            <a:r>
              <a:rPr sz="2000" lang="en-US"/>
              <a:t>data['gender'].value_counts(dropna = False).plot.bar(color = 'magenta')</a:t>
            </a:r>
            <a:endParaRPr sz="2000" lang="en-US"/>
          </a:p>
          <a:p>
            <a:endParaRPr sz="2000" lang="en-US"/>
          </a:p>
        </p:txBody>
      </p:sp>
      <p:pic>
        <p:nvPicPr>
          <p:cNvPr id="2097156" name=""/>
          <p:cNvPicPr>
            <a:picLocks/>
          </p:cNvPicPr>
          <p:nvPr/>
        </p:nvPicPr>
        <p:blipFill>
          <a:blip xmlns:r="http://schemas.openxmlformats.org/officeDocument/2006/relationships" r:embed="rId1"/>
          <a:stretch>
            <a:fillRect/>
          </a:stretch>
        </p:blipFill>
        <p:spPr>
          <a:xfrm rot="21134">
            <a:off x="814823" y="2513281"/>
            <a:ext cx="7447270" cy="389327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596" name=""/>
          <p:cNvSpPr>
            <a:spLocks noGrp="1"/>
          </p:cNvSpPr>
          <p:nvPr>
            <p:ph type="title"/>
          </p:nvPr>
        </p:nvSpPr>
        <p:spPr/>
        <p:txBody>
          <a:bodyPr/>
          <a:p>
            <a:endParaRPr lang="en-US"/>
          </a:p>
        </p:txBody>
      </p:sp>
      <p:sp>
        <p:nvSpPr>
          <p:cNvPr id="1048597" name=""/>
          <p:cNvSpPr>
            <a:spLocks noGrp="1"/>
          </p:cNvSpPr>
          <p:nvPr>
            <p:ph idx="1"/>
          </p:nvPr>
        </p:nvSpPr>
        <p:spPr/>
        <p:txBody>
          <a:bodyPr/>
          <a:p>
            <a:r>
              <a:rPr sz="1800" lang="en-US"/>
              <a:t># visualizing the differnt parental education levels</a:t>
            </a:r>
            <a:endParaRPr sz="1800" lang="en-US"/>
          </a:p>
          <a:p>
            <a:r>
              <a:rPr sz="1800" lang="en-US"/>
              <a:t>data['parental level of education'].value_counts(normalize = True)</a:t>
            </a:r>
            <a:endParaRPr sz="1800" lang="en-US"/>
          </a:p>
          <a:p>
            <a:r>
              <a:rPr sz="1800" lang="en-US"/>
              <a:t>data['parental level of education'].value_counts(dropna = False).plot.bar()</a:t>
            </a:r>
            <a:endParaRPr sz="1800" lang="en-US"/>
          </a:p>
          <a:p>
            <a:endParaRPr sz="1800" lang="en-US"/>
          </a:p>
        </p:txBody>
      </p:sp>
      <p:pic>
        <p:nvPicPr>
          <p:cNvPr id="2097157" name=""/>
          <p:cNvPicPr>
            <a:picLocks/>
          </p:cNvPicPr>
          <p:nvPr/>
        </p:nvPicPr>
        <p:blipFill>
          <a:blip xmlns:r="http://schemas.openxmlformats.org/officeDocument/2006/relationships" r:embed="rId1"/>
          <a:stretch>
            <a:fillRect/>
          </a:stretch>
        </p:blipFill>
        <p:spPr>
          <a:xfrm rot="0">
            <a:off x="776981" y="2306894"/>
            <a:ext cx="7296233" cy="410672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54" name=""/>
          <p:cNvSpPr>
            <a:spLocks noGrp="1"/>
          </p:cNvSpPr>
          <p:nvPr>
            <p:ph type="title"/>
          </p:nvPr>
        </p:nvSpPr>
        <p:spPr/>
        <p:txBody>
          <a:bodyPr/>
          <a:p>
            <a:endParaRPr lang="en-US"/>
          </a:p>
        </p:txBody>
      </p:sp>
      <p:sp>
        <p:nvSpPr>
          <p:cNvPr id="1048655" name=""/>
          <p:cNvSpPr>
            <a:spLocks noGrp="1"/>
          </p:cNvSpPr>
          <p:nvPr>
            <p:ph idx="1"/>
          </p:nvPr>
        </p:nvSpPr>
        <p:spPr/>
        <p:txBody>
          <a:bodyPr/>
          <a:p>
            <a:r>
              <a:rPr sz="1600" lang="en-US"/>
              <a:t># visualizing maths score</a:t>
            </a:r>
            <a:endParaRPr sz="1600" lang="en-US"/>
          </a:p>
          <a:p>
            <a:r>
              <a:rPr sz="1600" lang="en-US"/>
              <a:t>data['math score'].value_counts(normalize = True)</a:t>
            </a:r>
            <a:endParaRPr sz="1600" lang="en-US"/>
          </a:p>
          <a:p>
            <a:r>
              <a:rPr sz="1600" lang="en-US"/>
              <a:t>data['math score'].value_counts(dropna = False).plot.bar(figsize = (18, 10))</a:t>
            </a:r>
            <a:endParaRPr sz="1600" lang="en-US"/>
          </a:p>
          <a:p>
            <a:endParaRPr sz="1600" lang="en-US"/>
          </a:p>
        </p:txBody>
      </p:sp>
      <p:pic>
        <p:nvPicPr>
          <p:cNvPr id="2097161" name=""/>
          <p:cNvPicPr>
            <a:picLocks/>
          </p:cNvPicPr>
          <p:nvPr/>
        </p:nvPicPr>
        <p:blipFill>
          <a:blip xmlns:r="http://schemas.openxmlformats.org/officeDocument/2006/relationships" r:embed="rId1"/>
          <a:stretch>
            <a:fillRect/>
          </a:stretch>
        </p:blipFill>
        <p:spPr>
          <a:xfrm rot="0">
            <a:off x="666618" y="2355386"/>
            <a:ext cx="7988225" cy="42346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56" name=""/>
          <p:cNvSpPr>
            <a:spLocks noGrp="1"/>
          </p:cNvSpPr>
          <p:nvPr>
            <p:ph type="title"/>
          </p:nvPr>
        </p:nvSpPr>
        <p:spPr/>
        <p:txBody>
          <a:bodyPr/>
          <a:p>
            <a:endParaRPr lang="en-US"/>
          </a:p>
        </p:txBody>
      </p:sp>
      <p:sp>
        <p:nvSpPr>
          <p:cNvPr id="1048657" name=""/>
          <p:cNvSpPr>
            <a:spLocks noGrp="1"/>
          </p:cNvSpPr>
          <p:nvPr>
            <p:ph idx="1"/>
          </p:nvPr>
        </p:nvSpPr>
        <p:spPr/>
        <p:txBody>
          <a:bodyPr/>
          <a:p>
            <a:r>
              <a:rPr sz="1500" lang="en-US"/>
              <a:t># visualizing reading score score</a:t>
            </a:r>
            <a:endParaRPr sz="1500" lang="en-US"/>
          </a:p>
          <a:p>
            <a:r>
              <a:rPr sz="1500" lang="en-US"/>
              <a:t>data['reading score'].value_counts(normalize = True)</a:t>
            </a:r>
            <a:endParaRPr sz="1500" lang="en-US"/>
          </a:p>
          <a:p>
            <a:r>
              <a:rPr sz="1500" lang="en-US"/>
              <a:t>data['reading score'].value_counts(dropna = False).plot.bar(figsize = (18, 10), color = 'orange')</a:t>
            </a:r>
            <a:endParaRPr sz="1500" lang="en-US"/>
          </a:p>
          <a:p>
            <a:endParaRPr sz="1500" lang="en-US"/>
          </a:p>
        </p:txBody>
      </p:sp>
      <p:pic>
        <p:nvPicPr>
          <p:cNvPr id="2097162" name=""/>
          <p:cNvPicPr>
            <a:picLocks/>
          </p:cNvPicPr>
          <p:nvPr/>
        </p:nvPicPr>
        <p:blipFill>
          <a:blip xmlns:r="http://schemas.openxmlformats.org/officeDocument/2006/relationships" r:embed="rId1"/>
          <a:stretch>
            <a:fillRect/>
          </a:stretch>
        </p:blipFill>
        <p:spPr>
          <a:xfrm rot="0">
            <a:off x="792538" y="2246195"/>
            <a:ext cx="7399221" cy="427306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58" name=""/>
          <p:cNvSpPr>
            <a:spLocks noGrp="1"/>
          </p:cNvSpPr>
          <p:nvPr>
            <p:ph type="title"/>
          </p:nvPr>
        </p:nvSpPr>
        <p:spPr/>
        <p:txBody>
          <a:bodyPr/>
          <a:p>
            <a:endParaRPr lang="en-US"/>
          </a:p>
        </p:txBody>
      </p:sp>
      <p:sp>
        <p:nvSpPr>
          <p:cNvPr id="1048659" name=""/>
          <p:cNvSpPr>
            <a:spLocks noGrp="1"/>
          </p:cNvSpPr>
          <p:nvPr>
            <p:ph idx="1"/>
          </p:nvPr>
        </p:nvSpPr>
        <p:spPr/>
        <p:txBody>
          <a:bodyPr/>
          <a:p>
            <a:r>
              <a:rPr sz="1500" lang="en-US"/>
              <a:t># visualizing writing score</a:t>
            </a:r>
            <a:endParaRPr sz="1500" lang="en-US"/>
          </a:p>
          <a:p>
            <a:r>
              <a:rPr sz="1500" lang="en-US"/>
              <a:t>data['math score'].value_counts(normalize = True)</a:t>
            </a:r>
            <a:endParaRPr sz="1500" lang="en-US"/>
          </a:p>
          <a:p>
            <a:r>
              <a:rPr sz="1500" lang="en-US"/>
              <a:t>data['math score'].value_counts(dropna = False).plot.bar(figsize = (18, 10), color = 'pink')</a:t>
            </a:r>
            <a:endParaRPr sz="1500" lang="en-US"/>
          </a:p>
          <a:p>
            <a:endParaRPr sz="1500" lang="en-US"/>
          </a:p>
        </p:txBody>
      </p:sp>
      <p:pic>
        <p:nvPicPr>
          <p:cNvPr id="2097163" name=""/>
          <p:cNvPicPr>
            <a:picLocks/>
          </p:cNvPicPr>
          <p:nvPr/>
        </p:nvPicPr>
        <p:blipFill>
          <a:blip xmlns:r="http://schemas.openxmlformats.org/officeDocument/2006/relationships" r:embed="rId1"/>
          <a:stretch>
            <a:fillRect/>
          </a:stretch>
        </p:blipFill>
        <p:spPr>
          <a:xfrm rot="0">
            <a:off x="704471" y="2179741"/>
            <a:ext cx="7458353" cy="4203877"/>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60" name=""/>
          <p:cNvSpPr>
            <a:spLocks noGrp="1"/>
          </p:cNvSpPr>
          <p:nvPr>
            <p:ph type="title"/>
          </p:nvPr>
        </p:nvSpPr>
        <p:spPr/>
        <p:txBody>
          <a:bodyPr/>
          <a:p>
            <a:endParaRPr lang="en-US"/>
          </a:p>
        </p:txBody>
      </p:sp>
      <p:sp>
        <p:nvSpPr>
          <p:cNvPr id="1048661" name=""/>
          <p:cNvSpPr>
            <a:spLocks noGrp="1"/>
          </p:cNvSpPr>
          <p:nvPr>
            <p:ph idx="1"/>
          </p:nvPr>
        </p:nvSpPr>
        <p:spPr/>
        <p:txBody>
          <a:bodyPr/>
          <a:p>
            <a:r>
              <a:rPr sz="1400" lang="en-US"/>
              <a:t># gender vs race/et</a:t>
            </a:r>
            <a:r>
              <a:rPr sz="1400" lang="en-US"/>
              <a:t>h</a:t>
            </a:r>
            <a:r>
              <a:rPr sz="1400" lang="en-US"/>
              <a:t>nicity </a:t>
            </a:r>
            <a:endParaRPr sz="1400" lang="en-US"/>
          </a:p>
          <a:p>
            <a:r>
              <a:rPr sz="1400" lang="en-US"/>
              <a:t>x = pd.crosstab(data['gender'], data['race/ethnicity'])</a:t>
            </a:r>
            <a:endParaRPr sz="1400" lang="en-US"/>
          </a:p>
          <a:p>
            <a:r>
              <a:rPr sz="1400" lang="en-US"/>
              <a:t>x.div(x.sum(1).astype(float), axis = 0).plot(kind = 'bar', stacked = True, figsize = (4, 4))</a:t>
            </a:r>
            <a:endParaRPr sz="1400" lang="en-US"/>
          </a:p>
          <a:p>
            <a:endParaRPr sz="1400" lang="en-US"/>
          </a:p>
        </p:txBody>
      </p:sp>
      <p:pic>
        <p:nvPicPr>
          <p:cNvPr id="2097164" name=""/>
          <p:cNvPicPr>
            <a:picLocks/>
          </p:cNvPicPr>
          <p:nvPr/>
        </p:nvPicPr>
        <p:blipFill>
          <a:blip xmlns:r="http://schemas.openxmlformats.org/officeDocument/2006/relationships" r:embed="rId1"/>
          <a:stretch>
            <a:fillRect/>
          </a:stretch>
        </p:blipFill>
        <p:spPr>
          <a:xfrm rot="0">
            <a:off x="1491356" y="2498290"/>
            <a:ext cx="6161287" cy="3830591"/>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62" name=""/>
          <p:cNvSpPr>
            <a:spLocks noGrp="1"/>
          </p:cNvSpPr>
          <p:nvPr>
            <p:ph type="title"/>
          </p:nvPr>
        </p:nvSpPr>
        <p:spPr/>
        <p:txBody>
          <a:bodyPr/>
          <a:p>
            <a:endParaRPr lang="en-US"/>
          </a:p>
        </p:txBody>
      </p:sp>
      <p:sp>
        <p:nvSpPr>
          <p:cNvPr id="1048663" name=""/>
          <p:cNvSpPr>
            <a:spLocks noGrp="1"/>
          </p:cNvSpPr>
          <p:nvPr>
            <p:ph idx="1"/>
          </p:nvPr>
        </p:nvSpPr>
        <p:spPr/>
        <p:txBody>
          <a:bodyPr/>
          <a:p>
            <a:r>
              <a:rPr sz="1400" lang="en-US"/>
              <a:t>#</a:t>
            </a:r>
            <a:r>
              <a:rPr sz="1400" lang="en-US"/>
              <a:t>comparison of race/ethnicity and parental level of education</a:t>
            </a:r>
            <a:endParaRPr sz="1400" lang="en-US"/>
          </a:p>
          <a:p>
            <a:r>
              <a:rPr sz="1400" lang="en-US"/>
              <a:t>x = pd.crosstab(data['race/ethnicity'], data['parental level of education'])</a:t>
            </a:r>
            <a:endParaRPr sz="1400" lang="en-US"/>
          </a:p>
          <a:p>
            <a:r>
              <a:rPr sz="1400" lang="en-US"/>
              <a:t>x.div(x.sum(1).astype(float), axis = 0).plot(kind = 'bar', stacked = 'True', figsize = (7, 4) )</a:t>
            </a:r>
            <a:endParaRPr sz="1400" lang="en-US"/>
          </a:p>
          <a:p>
            <a:endParaRPr sz="1400" lang="en-US"/>
          </a:p>
        </p:txBody>
      </p:sp>
      <p:pic>
        <p:nvPicPr>
          <p:cNvPr id="2097165" name=""/>
          <p:cNvPicPr>
            <a:picLocks/>
          </p:cNvPicPr>
          <p:nvPr/>
        </p:nvPicPr>
        <p:blipFill>
          <a:blip xmlns:r="http://schemas.openxmlformats.org/officeDocument/2006/relationships" r:embed="rId1"/>
          <a:stretch>
            <a:fillRect/>
          </a:stretch>
        </p:blipFill>
        <p:spPr>
          <a:xfrm rot="0">
            <a:off x="682392" y="2212272"/>
            <a:ext cx="7590009" cy="412900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42" name=""/>
          <p:cNvSpPr>
            <a:spLocks noGrp="1"/>
          </p:cNvSpPr>
          <p:nvPr>
            <p:ph type="title"/>
          </p:nvPr>
        </p:nvSpPr>
        <p:spPr/>
        <p:txBody>
          <a:bodyPr/>
          <a:p>
            <a:r>
              <a:rPr lang="en-US"/>
              <a:t>I</a:t>
            </a:r>
            <a:r>
              <a:rPr lang="en-US"/>
              <a:t>n</a:t>
            </a:r>
            <a:r>
              <a:rPr lang="en-US"/>
              <a:t>d</a:t>
            </a:r>
            <a:r>
              <a:rPr lang="en-US"/>
              <a:t>e</a:t>
            </a:r>
            <a:r>
              <a:rPr lang="en-US"/>
              <a:t>x</a:t>
            </a:r>
            <a:endParaRPr lang="en-US"/>
          </a:p>
        </p:txBody>
      </p:sp>
      <p:sp>
        <p:nvSpPr>
          <p:cNvPr id="1048643" name=""/>
          <p:cNvSpPr>
            <a:spLocks noGrp="1"/>
          </p:cNvSpPr>
          <p:nvPr>
            <p:ph idx="1"/>
          </p:nvPr>
        </p:nvSpPr>
        <p:spPr/>
        <p:txBody>
          <a:bodyPr/>
          <a:p>
            <a:r>
              <a:rPr lang="en-US"/>
              <a:t>I</a:t>
            </a:r>
            <a:r>
              <a:rPr lang="en-US"/>
              <a:t>n</a:t>
            </a:r>
            <a:r>
              <a:rPr lang="en-US"/>
              <a:t>troduction</a:t>
            </a:r>
            <a:endParaRPr lang="en-US"/>
          </a:p>
          <a:p>
            <a:r>
              <a:rPr lang="en-US"/>
              <a:t>C</a:t>
            </a:r>
            <a:r>
              <a:rPr lang="en-US"/>
              <a:t>o</a:t>
            </a:r>
            <a:r>
              <a:rPr lang="en-US"/>
              <a:t>d</a:t>
            </a:r>
            <a:r>
              <a:rPr lang="en-US"/>
              <a:t>e</a:t>
            </a:r>
            <a:r>
              <a:rPr lang="en-US"/>
              <a:t> </a:t>
            </a:r>
            <a:r>
              <a:rPr lang="en-US"/>
              <a:t>implementation</a:t>
            </a:r>
            <a:r>
              <a:rPr lang="en-US"/>
              <a:t> </a:t>
            </a:r>
            <a:r>
              <a:rPr lang="en-US"/>
              <a:t> </a:t>
            </a:r>
            <a:endParaRPr lang="en-US"/>
          </a:p>
          <a:p>
            <a:r>
              <a:rPr lang="en-US"/>
              <a:t>Future scope</a:t>
            </a:r>
            <a:endParaRPr lang="en-US"/>
          </a:p>
          <a:p>
            <a:r>
              <a:rPr lang="en-US"/>
              <a:t>Conclusion</a:t>
            </a:r>
            <a:endParaRPr lang="en-US"/>
          </a:p>
          <a:p>
            <a:r>
              <a:rPr lang="en-US"/>
              <a:t>R</a:t>
            </a:r>
            <a:r>
              <a:rPr lang="en-US"/>
              <a:t>e</a:t>
            </a:r>
            <a:r>
              <a:rPr lang="en-US"/>
              <a:t>f</a:t>
            </a:r>
            <a:r>
              <a:rPr lang="en-US"/>
              <a:t>e</a:t>
            </a:r>
            <a:r>
              <a:rPr lang="en-US"/>
              <a:t>rence</a:t>
            </a:r>
            <a:r>
              <a:rPr lang="en-US"/>
              <a:t>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64" name=""/>
          <p:cNvSpPr>
            <a:spLocks noGrp="1"/>
          </p:cNvSpPr>
          <p:nvPr>
            <p:ph type="title"/>
          </p:nvPr>
        </p:nvSpPr>
        <p:spPr/>
        <p:txBody>
          <a:bodyPr/>
          <a:p>
            <a:endParaRPr lang="en-US"/>
          </a:p>
        </p:txBody>
      </p:sp>
      <p:sp>
        <p:nvSpPr>
          <p:cNvPr id="1048665" name=""/>
          <p:cNvSpPr>
            <a:spLocks noGrp="1"/>
          </p:cNvSpPr>
          <p:nvPr>
            <p:ph idx="1"/>
          </p:nvPr>
        </p:nvSpPr>
        <p:spPr/>
        <p:txBody>
          <a:bodyPr/>
          <a:p>
            <a:r>
              <a:rPr sz="1400" lang="en-US"/>
              <a:t># comparison of race/ethnicity and test preparation course</a:t>
            </a:r>
            <a:endParaRPr sz="1400" lang="en-US"/>
          </a:p>
          <a:p>
            <a:r>
              <a:rPr sz="1400" lang="en-US"/>
              <a:t>sns.countplot(x = 'race/ethnicity', data = data,  hue = 'test preparation course', palette = 'bright')</a:t>
            </a:r>
            <a:endParaRPr sz="1400" lang="en-US"/>
          </a:p>
          <a:p>
            <a:endParaRPr sz="1400" lang="en-US"/>
          </a:p>
        </p:txBody>
      </p:sp>
      <p:pic>
        <p:nvPicPr>
          <p:cNvPr id="2097166" name=""/>
          <p:cNvPicPr>
            <a:picLocks/>
          </p:cNvPicPr>
          <p:nvPr/>
        </p:nvPicPr>
        <p:blipFill>
          <a:blip xmlns:r="http://schemas.openxmlformats.org/officeDocument/2006/relationships" r:embed="rId1"/>
          <a:stretch>
            <a:fillRect/>
          </a:stretch>
        </p:blipFill>
        <p:spPr>
          <a:xfrm rot="0">
            <a:off x="827306" y="2076270"/>
            <a:ext cx="7318609" cy="4266641"/>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66" name=""/>
          <p:cNvSpPr>
            <a:spLocks noGrp="1"/>
          </p:cNvSpPr>
          <p:nvPr>
            <p:ph type="title"/>
          </p:nvPr>
        </p:nvSpPr>
        <p:spPr/>
        <p:txBody>
          <a:bodyPr/>
          <a:p>
            <a:endParaRPr lang="en-US"/>
          </a:p>
        </p:txBody>
      </p:sp>
      <p:sp>
        <p:nvSpPr>
          <p:cNvPr id="1048667" name=""/>
          <p:cNvSpPr>
            <a:spLocks noGrp="1"/>
          </p:cNvSpPr>
          <p:nvPr>
            <p:ph idx="1"/>
          </p:nvPr>
        </p:nvSpPr>
        <p:spPr/>
        <p:txBody>
          <a:bodyPr/>
          <a:p>
            <a:r>
              <a:rPr sz="1400" lang="en-US"/>
              <a:t># comparison of parental degree and test course</a:t>
            </a:r>
            <a:endParaRPr sz="1400" lang="en-US"/>
          </a:p>
          <a:p>
            <a:r>
              <a:rPr sz="1400" lang="en-US"/>
              <a:t>sns.countplot(x = 'parental level of education', data = data, hue = 'test preparation course', palette = 'dark')</a:t>
            </a:r>
            <a:endParaRPr sz="1400" lang="en-US"/>
          </a:p>
          <a:p>
            <a:endParaRPr sz="1400" lang="en-US"/>
          </a:p>
        </p:txBody>
      </p:sp>
      <p:pic>
        <p:nvPicPr>
          <p:cNvPr id="2097167" name=""/>
          <p:cNvPicPr>
            <a:picLocks/>
          </p:cNvPicPr>
          <p:nvPr/>
        </p:nvPicPr>
        <p:blipFill>
          <a:blip xmlns:r="http://schemas.openxmlformats.org/officeDocument/2006/relationships" r:embed="rId1"/>
          <a:stretch>
            <a:fillRect/>
          </a:stretch>
        </p:blipFill>
        <p:spPr>
          <a:xfrm rot="0">
            <a:off x="804730" y="2130684"/>
            <a:ext cx="7484984" cy="4300047"/>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68" name=""/>
          <p:cNvSpPr>
            <a:spLocks noGrp="1"/>
          </p:cNvSpPr>
          <p:nvPr>
            <p:ph type="title"/>
          </p:nvPr>
        </p:nvSpPr>
        <p:spPr/>
        <p:txBody>
          <a:bodyPr/>
          <a:p>
            <a:endParaRPr lang="en-US"/>
          </a:p>
        </p:txBody>
      </p:sp>
      <p:sp>
        <p:nvSpPr>
          <p:cNvPr id="1048669" name=""/>
          <p:cNvSpPr>
            <a:spLocks noGrp="1"/>
          </p:cNvSpPr>
          <p:nvPr>
            <p:ph idx="1"/>
          </p:nvPr>
        </p:nvSpPr>
        <p:spPr/>
        <p:txBody>
          <a:bodyPr/>
          <a:p>
            <a:r>
              <a:rPr sz="1600" lang="en-US"/>
              <a:t># feature engineering on the data to visualize and solve the dataset more accurately</a:t>
            </a:r>
            <a:endParaRPr sz="1600" lang="en-US"/>
          </a:p>
          <a:p>
            <a:r>
              <a:rPr sz="1600" lang="en-US"/>
              <a:t># setting a passing mark for the students to pass on the three subjects individually</a:t>
            </a:r>
            <a:endParaRPr sz="1600" lang="en-US"/>
          </a:p>
          <a:p>
            <a:r>
              <a:rPr sz="1600" lang="en-US"/>
              <a:t>passmarks = 40</a:t>
            </a:r>
            <a:endParaRPr sz="1600" lang="en-US"/>
          </a:p>
          <a:p>
            <a:r>
              <a:rPr sz="1600" lang="en-US"/>
              <a:t># creating a new column pass_math, this column will tell us whether the students are pass or fail</a:t>
            </a:r>
            <a:r>
              <a:rPr sz="1600" lang="en-US"/>
              <a:t> </a:t>
            </a:r>
            <a:r>
              <a:rPr sz="1600" lang="en-US"/>
              <a:t>i</a:t>
            </a:r>
            <a:r>
              <a:rPr sz="1600" lang="en-US"/>
              <a:t>n</a:t>
            </a:r>
            <a:r>
              <a:rPr sz="1600" lang="en-US"/>
              <a:t> </a:t>
            </a:r>
            <a:r>
              <a:rPr sz="1600" lang="en-US"/>
              <a:t>m</a:t>
            </a:r>
            <a:r>
              <a:rPr sz="1600" lang="en-US"/>
              <a:t>a</a:t>
            </a:r>
            <a:r>
              <a:rPr sz="1600" lang="en-US"/>
              <a:t>t</a:t>
            </a:r>
            <a:r>
              <a:rPr sz="1600" lang="en-US"/>
              <a:t>h</a:t>
            </a:r>
            <a:r>
              <a:rPr sz="1600" lang="en-US"/>
              <a:t>_</a:t>
            </a:r>
            <a:r>
              <a:rPr sz="1600" lang="en-US"/>
              <a:t> </a:t>
            </a:r>
            <a:r>
              <a:rPr sz="1600" lang="en-US"/>
              <a:t>s</a:t>
            </a:r>
            <a:r>
              <a:rPr sz="1600" lang="en-US"/>
              <a:t>c</a:t>
            </a:r>
            <a:r>
              <a:rPr sz="1600" lang="en-US"/>
              <a:t>o</a:t>
            </a:r>
            <a:r>
              <a:rPr sz="1600" lang="en-US"/>
              <a:t>r</a:t>
            </a:r>
            <a:r>
              <a:rPr sz="1600" lang="en-US"/>
              <a:t>e</a:t>
            </a:r>
            <a:endParaRPr sz="1600" lang="en-US"/>
          </a:p>
          <a:p>
            <a:r>
              <a:rPr sz="1600" lang="en-US"/>
              <a:t>data['pass_math'] = np.where(data['math score']&lt; passmarks, 'Fail', 'Pass')</a:t>
            </a:r>
            <a:endParaRPr sz="1600" lang="en-US"/>
          </a:p>
          <a:p>
            <a:r>
              <a:rPr sz="1600" lang="en-US"/>
              <a:t>data['pass_math'].value_counts(dropna = False).plot.bar(color = 'black', figsize = (5, 3))</a:t>
            </a:r>
            <a:endParaRPr sz="1600" lang="en-US"/>
          </a:p>
          <a:p>
            <a:endParaRPr sz="1600" lang="en-US"/>
          </a:p>
        </p:txBody>
      </p:sp>
      <p:pic>
        <p:nvPicPr>
          <p:cNvPr id="2097168" name=""/>
          <p:cNvPicPr>
            <a:picLocks/>
          </p:cNvPicPr>
          <p:nvPr/>
        </p:nvPicPr>
        <p:blipFill>
          <a:blip xmlns:r="http://schemas.openxmlformats.org/officeDocument/2006/relationships" r:embed="rId1"/>
          <a:stretch>
            <a:fillRect/>
          </a:stretch>
        </p:blipFill>
        <p:spPr>
          <a:xfrm rot="0">
            <a:off x="820786" y="3252120"/>
            <a:ext cx="7414101" cy="2861177"/>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70" name=""/>
          <p:cNvSpPr>
            <a:spLocks noGrp="1"/>
          </p:cNvSpPr>
          <p:nvPr>
            <p:ph type="title"/>
          </p:nvPr>
        </p:nvSpPr>
        <p:spPr/>
        <p:txBody>
          <a:bodyPr/>
          <a:p>
            <a:endParaRPr lang="en-US"/>
          </a:p>
        </p:txBody>
      </p:sp>
      <p:sp>
        <p:nvSpPr>
          <p:cNvPr id="1048671" name=""/>
          <p:cNvSpPr>
            <a:spLocks noGrp="1"/>
          </p:cNvSpPr>
          <p:nvPr>
            <p:ph idx="1"/>
          </p:nvPr>
        </p:nvSpPr>
        <p:spPr/>
        <p:txBody>
          <a:bodyPr/>
          <a:p>
            <a:r>
              <a:rPr sz="1800" lang="en-US"/>
              <a:t># creating a new column pass_</a:t>
            </a:r>
            <a:r>
              <a:rPr sz="1800" lang="en-US"/>
              <a:t>r</a:t>
            </a:r>
            <a:r>
              <a:rPr sz="1800" lang="en-US"/>
              <a:t>e</a:t>
            </a:r>
            <a:r>
              <a:rPr sz="1800" lang="en-US"/>
              <a:t>a</a:t>
            </a:r>
            <a:r>
              <a:rPr sz="1800" lang="en-US"/>
              <a:t>d</a:t>
            </a:r>
            <a:r>
              <a:rPr sz="1800" lang="en-US"/>
              <a:t>i</a:t>
            </a:r>
            <a:r>
              <a:rPr sz="1800" lang="en-US"/>
              <a:t>n</a:t>
            </a:r>
            <a:r>
              <a:rPr sz="1800" lang="en-US"/>
              <a:t>g</a:t>
            </a:r>
            <a:r>
              <a:rPr sz="1800" lang="en-US"/>
              <a:t>, this column will tell us whether the students are pass or fail</a:t>
            </a:r>
            <a:r>
              <a:rPr sz="1800" lang="en-US"/>
              <a:t> </a:t>
            </a:r>
            <a:r>
              <a:rPr sz="1800" lang="en-US"/>
              <a:t>i</a:t>
            </a:r>
            <a:r>
              <a:rPr sz="1800" lang="en-US"/>
              <a:t>n</a:t>
            </a:r>
            <a:r>
              <a:rPr sz="1800" lang="en-US"/>
              <a:t> </a:t>
            </a:r>
            <a:r>
              <a:rPr sz="1800" lang="en-US"/>
              <a:t>r</a:t>
            </a:r>
            <a:r>
              <a:rPr sz="1800" lang="en-US"/>
              <a:t>e</a:t>
            </a:r>
            <a:r>
              <a:rPr sz="1800" lang="en-US"/>
              <a:t>a</a:t>
            </a:r>
            <a:r>
              <a:rPr sz="1800" lang="en-US"/>
              <a:t>d</a:t>
            </a:r>
            <a:r>
              <a:rPr sz="1800" lang="en-US"/>
              <a:t>i</a:t>
            </a:r>
            <a:r>
              <a:rPr sz="1800" lang="en-US"/>
              <a:t>n</a:t>
            </a:r>
            <a:r>
              <a:rPr sz="1800" lang="en-US"/>
              <a:t>g</a:t>
            </a:r>
            <a:r>
              <a:rPr sz="1800" lang="en-US"/>
              <a:t> </a:t>
            </a:r>
            <a:r>
              <a:rPr sz="1800" lang="en-US"/>
              <a:t>s</a:t>
            </a:r>
            <a:r>
              <a:rPr sz="1800" lang="en-US"/>
              <a:t>c</a:t>
            </a:r>
            <a:r>
              <a:rPr sz="1800" lang="en-US"/>
              <a:t>o</a:t>
            </a:r>
            <a:r>
              <a:rPr sz="1800" lang="en-US"/>
              <a:t>r</a:t>
            </a:r>
            <a:r>
              <a:rPr sz="1800" lang="en-US"/>
              <a:t>e</a:t>
            </a:r>
            <a:endParaRPr sz="1800" lang="en-US"/>
          </a:p>
          <a:p>
            <a:r>
              <a:rPr sz="1800" lang="en-US"/>
              <a:t>data['pass_reading'] = np.where(data['reading score']&lt; passmarks, 'Fail', 'Pass')</a:t>
            </a:r>
            <a:endParaRPr sz="1800" lang="en-US"/>
          </a:p>
          <a:p>
            <a:r>
              <a:rPr sz="1800" lang="en-US"/>
              <a:t>data['pass_reading'].value_counts(dropna = False).plot.bar(color = 'brown', figsize = (5, 3))</a:t>
            </a:r>
            <a:endParaRPr sz="1800" lang="en-US"/>
          </a:p>
          <a:p>
            <a:endParaRPr sz="1800" lang="en-US"/>
          </a:p>
        </p:txBody>
      </p:sp>
      <p:pic>
        <p:nvPicPr>
          <p:cNvPr id="2097169" name=""/>
          <p:cNvPicPr>
            <a:picLocks/>
          </p:cNvPicPr>
          <p:nvPr/>
        </p:nvPicPr>
        <p:blipFill>
          <a:blip xmlns:r="http://schemas.openxmlformats.org/officeDocument/2006/relationships" r:embed="rId1"/>
          <a:stretch>
            <a:fillRect/>
          </a:stretch>
        </p:blipFill>
        <p:spPr>
          <a:xfrm rot="0">
            <a:off x="922275" y="2821094"/>
            <a:ext cx="7480430" cy="3687837"/>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72" name=""/>
          <p:cNvSpPr>
            <a:spLocks noGrp="1"/>
          </p:cNvSpPr>
          <p:nvPr>
            <p:ph type="title"/>
          </p:nvPr>
        </p:nvSpPr>
        <p:spPr/>
        <p:txBody>
          <a:bodyPr/>
          <a:p>
            <a:endParaRPr lang="en-US"/>
          </a:p>
        </p:txBody>
      </p:sp>
      <p:sp>
        <p:nvSpPr>
          <p:cNvPr id="1048673" name=""/>
          <p:cNvSpPr>
            <a:spLocks noGrp="1"/>
          </p:cNvSpPr>
          <p:nvPr>
            <p:ph idx="1"/>
          </p:nvPr>
        </p:nvSpPr>
        <p:spPr/>
        <p:txBody>
          <a:bodyPr/>
          <a:p>
            <a:r>
              <a:rPr sz="2000" lang="en-US"/>
              <a:t># creating a new column pass_</a:t>
            </a:r>
            <a:r>
              <a:rPr sz="2000" lang="en-US"/>
              <a:t>w</a:t>
            </a:r>
            <a:r>
              <a:rPr sz="2000" lang="en-US"/>
              <a:t>r</a:t>
            </a:r>
            <a:r>
              <a:rPr sz="2000" lang="en-US"/>
              <a:t>i</a:t>
            </a:r>
            <a:r>
              <a:rPr sz="2000" lang="en-US"/>
              <a:t>t</a:t>
            </a:r>
            <a:r>
              <a:rPr sz="2000" lang="en-US"/>
              <a:t>i</a:t>
            </a:r>
            <a:r>
              <a:rPr sz="2000" lang="en-US"/>
              <a:t>n</a:t>
            </a:r>
            <a:r>
              <a:rPr sz="2000" lang="en-US"/>
              <a:t>g</a:t>
            </a:r>
            <a:r>
              <a:rPr sz="2000" lang="en-US"/>
              <a:t>, this column will tell us whether the students are pass or fail</a:t>
            </a:r>
            <a:r>
              <a:rPr sz="2000" lang="en-US"/>
              <a:t> </a:t>
            </a:r>
            <a:r>
              <a:rPr sz="2000" lang="en-US"/>
              <a:t>i</a:t>
            </a:r>
            <a:r>
              <a:rPr sz="2000" lang="en-US"/>
              <a:t>n</a:t>
            </a:r>
            <a:r>
              <a:rPr sz="2000" lang="en-US"/>
              <a:t> </a:t>
            </a:r>
            <a:r>
              <a:rPr sz="2000" lang="en-US"/>
              <a:t>w</a:t>
            </a:r>
            <a:r>
              <a:rPr sz="2000" lang="en-US"/>
              <a:t>r</a:t>
            </a:r>
            <a:r>
              <a:rPr sz="2000" lang="en-US"/>
              <a:t>iting</a:t>
            </a:r>
            <a:r>
              <a:rPr sz="2000" lang="en-US"/>
              <a:t> </a:t>
            </a:r>
            <a:r>
              <a:rPr sz="2000" lang="en-US"/>
              <a:t>s</a:t>
            </a:r>
            <a:r>
              <a:rPr sz="2000" lang="en-US"/>
              <a:t>c</a:t>
            </a:r>
            <a:r>
              <a:rPr sz="2000" lang="en-US"/>
              <a:t>o</a:t>
            </a:r>
            <a:r>
              <a:rPr sz="2000" lang="en-US"/>
              <a:t>r</a:t>
            </a:r>
            <a:r>
              <a:rPr sz="2000" lang="en-US"/>
              <a:t>e</a:t>
            </a:r>
            <a:endParaRPr sz="2000" lang="en-US"/>
          </a:p>
          <a:p>
            <a:r>
              <a:rPr sz="2000" lang="en-US"/>
              <a:t>data['pass_writing'] = np.where(data['writing score']&lt; passmarks, 'Fail', 'Pass')</a:t>
            </a:r>
            <a:endParaRPr sz="2000" lang="en-US"/>
          </a:p>
          <a:p>
            <a:r>
              <a:rPr sz="2000" lang="en-US"/>
              <a:t>data['pass_writing'].value_counts(dropna = False).plot.bar(color = 'blue', figsize = (5, 3))</a:t>
            </a:r>
            <a:endParaRPr sz="2000" lang="en-US"/>
          </a:p>
          <a:p>
            <a:endParaRPr sz="2000" lang="en-US"/>
          </a:p>
        </p:txBody>
      </p:sp>
      <p:pic>
        <p:nvPicPr>
          <p:cNvPr id="2097170" name=""/>
          <p:cNvPicPr>
            <a:picLocks/>
          </p:cNvPicPr>
          <p:nvPr/>
        </p:nvPicPr>
        <p:blipFill>
          <a:blip xmlns:r="http://schemas.openxmlformats.org/officeDocument/2006/relationships" r:embed="rId1"/>
          <a:stretch>
            <a:fillRect/>
          </a:stretch>
        </p:blipFill>
        <p:spPr>
          <a:xfrm rot="0">
            <a:off x="774225" y="3254184"/>
            <a:ext cx="7569774" cy="3244750"/>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74" name=""/>
          <p:cNvSpPr>
            <a:spLocks noGrp="1"/>
          </p:cNvSpPr>
          <p:nvPr>
            <p:ph type="title"/>
          </p:nvPr>
        </p:nvSpPr>
        <p:spPr/>
        <p:txBody>
          <a:bodyPr/>
          <a:p>
            <a:endParaRPr lang="en-US"/>
          </a:p>
        </p:txBody>
      </p:sp>
      <p:sp>
        <p:nvSpPr>
          <p:cNvPr id="1048675" name=""/>
          <p:cNvSpPr>
            <a:spLocks noGrp="1"/>
          </p:cNvSpPr>
          <p:nvPr>
            <p:ph idx="1"/>
          </p:nvPr>
        </p:nvSpPr>
        <p:spPr/>
        <p:txBody>
          <a:bodyPr/>
          <a:p>
            <a:r>
              <a:rPr sz="1800" lang="en-US"/>
              <a:t>#</a:t>
            </a:r>
            <a:r>
              <a:rPr sz="1800" lang="en-US"/>
              <a:t>c</a:t>
            </a:r>
            <a:r>
              <a:rPr sz="1800" lang="en-US"/>
              <a:t>o</a:t>
            </a:r>
            <a:r>
              <a:rPr sz="1800" lang="en-US"/>
              <a:t>m</a:t>
            </a:r>
            <a:r>
              <a:rPr sz="1800" lang="en-US"/>
              <a:t>p</a:t>
            </a:r>
            <a:r>
              <a:rPr sz="1800" lang="en-US"/>
              <a:t>u</a:t>
            </a:r>
            <a:r>
              <a:rPr sz="1800" lang="en-US"/>
              <a:t>t</a:t>
            </a:r>
            <a:r>
              <a:rPr sz="1800" lang="en-US"/>
              <a:t>i</a:t>
            </a:r>
            <a:r>
              <a:rPr sz="1800" lang="en-US"/>
              <a:t>n</a:t>
            </a:r>
            <a:r>
              <a:rPr sz="1800" lang="en-US"/>
              <a:t>g</a:t>
            </a:r>
            <a:r>
              <a:rPr sz="1800" lang="en-US"/>
              <a:t> </a:t>
            </a:r>
            <a:r>
              <a:rPr sz="1800" lang="en-US"/>
              <a:t>t</a:t>
            </a:r>
            <a:r>
              <a:rPr sz="1800" lang="en-US"/>
              <a:t>he total score for each student</a:t>
            </a:r>
            <a:r>
              <a:rPr sz="1800" lang="en-US"/>
              <a:t> </a:t>
            </a:r>
            <a:r>
              <a:rPr sz="1800" lang="en-US"/>
              <a:t>b</a:t>
            </a:r>
            <a:r>
              <a:rPr sz="1800" lang="en-US"/>
              <a:t>y</a:t>
            </a:r>
            <a:endParaRPr sz="1800" lang="en-US"/>
          </a:p>
          <a:p>
            <a:r>
              <a:rPr sz="1800" lang="en-US"/>
              <a:t>data['total_score'] = data['math score'] + data['reading score'] + data['writing score']</a:t>
            </a:r>
            <a:endParaRPr sz="1800" lang="en-US"/>
          </a:p>
          <a:p>
            <a:r>
              <a:rPr sz="1800" lang="en-US"/>
              <a:t>#</a:t>
            </a:r>
            <a:r>
              <a:rPr sz="1800" lang="en-US"/>
              <a:t>comparison of total score of all the students</a:t>
            </a:r>
            <a:r>
              <a:rPr sz="1800" lang="en-US"/>
              <a:t> </a:t>
            </a:r>
            <a:endParaRPr sz="1800" lang="en-US"/>
          </a:p>
          <a:p>
            <a:r>
              <a:rPr sz="1800" lang="en-US"/>
              <a:t>data['total_score'].value_counts(normalize = True)</a:t>
            </a:r>
            <a:endParaRPr sz="1800" lang="en-US"/>
          </a:p>
          <a:p>
            <a:r>
              <a:rPr sz="1800" lang="en-US"/>
              <a:t>data['total_score'].value_counts(dropna = True).plot.bar(color = 'cyan', figsize = (40, 8))</a:t>
            </a:r>
            <a:endParaRPr sz="1800" lang="en-US"/>
          </a:p>
        </p:txBody>
      </p:sp>
      <p:pic>
        <p:nvPicPr>
          <p:cNvPr id="2097171" name=""/>
          <p:cNvPicPr>
            <a:picLocks/>
          </p:cNvPicPr>
          <p:nvPr/>
        </p:nvPicPr>
        <p:blipFill>
          <a:blip xmlns:r="http://schemas.openxmlformats.org/officeDocument/2006/relationships" r:embed="rId1"/>
          <a:stretch>
            <a:fillRect/>
          </a:stretch>
        </p:blipFill>
        <p:spPr>
          <a:xfrm rot="0">
            <a:off x="762000" y="3283905"/>
            <a:ext cx="7719686" cy="2969809"/>
          </a:xfrm>
          <a:prstGeom prst="rec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76" name=""/>
          <p:cNvSpPr>
            <a:spLocks noGrp="1"/>
          </p:cNvSpPr>
          <p:nvPr>
            <p:ph type="title"/>
          </p:nvPr>
        </p:nvSpPr>
        <p:spPr/>
        <p:txBody>
          <a:bodyPr/>
          <a:p>
            <a:endParaRPr lang="en-US"/>
          </a:p>
        </p:txBody>
      </p:sp>
      <p:sp>
        <p:nvSpPr>
          <p:cNvPr id="1048677" name=""/>
          <p:cNvSpPr>
            <a:spLocks noGrp="1"/>
          </p:cNvSpPr>
          <p:nvPr>
            <p:ph idx="1"/>
          </p:nvPr>
        </p:nvSpPr>
        <p:spPr/>
        <p:txBody>
          <a:bodyPr/>
          <a:p>
            <a:pPr indent="0" marL="0">
              <a:buNone/>
            </a:pPr>
            <a:r>
              <a:rPr sz="1600" lang="en-US"/>
              <a:t>#</a:t>
            </a:r>
            <a:r>
              <a:rPr sz="1600" lang="en-US"/>
              <a:t>c</a:t>
            </a:r>
            <a:r>
              <a:rPr sz="1600" lang="en-US"/>
              <a:t>o</a:t>
            </a:r>
            <a:r>
              <a:rPr sz="1600" lang="en-US"/>
              <a:t>mputing percentage for each of the students</a:t>
            </a:r>
            <a:endParaRPr sz="1600" lang="en-US"/>
          </a:p>
          <a:p>
            <a:r>
              <a:rPr sz="1600" lang="en-US"/>
              <a:t># importing math library to use ceil</a:t>
            </a:r>
            <a:endParaRPr sz="1600" lang="en-US"/>
          </a:p>
          <a:p>
            <a:r>
              <a:rPr sz="1600" lang="en-US"/>
              <a:t>from math import * </a:t>
            </a:r>
            <a:endParaRPr sz="1600" lang="en-US"/>
          </a:p>
          <a:p>
            <a:r>
              <a:rPr sz="1600" lang="en-US"/>
              <a:t>data['percentage'] = data['total_score']/3</a:t>
            </a:r>
            <a:endParaRPr sz="1600" lang="en-US"/>
          </a:p>
          <a:p>
            <a:r>
              <a:rPr sz="1600" lang="en-US"/>
              <a:t>for i in range(0, 1000):</a:t>
            </a:r>
            <a:endParaRPr sz="1600" lang="en-US"/>
          </a:p>
          <a:p>
            <a:r>
              <a:rPr sz="1600" lang="en-US"/>
              <a:t>  data['percentage'][i] = ceil(data['percentage'][i])</a:t>
            </a:r>
            <a:endParaRPr sz="1600" lang="en-US"/>
          </a:p>
          <a:p>
            <a:pPr indent="0" marL="0">
              <a:buNone/>
            </a:pPr>
            <a:r>
              <a:rPr sz="1600" lang="en-US"/>
              <a:t>#</a:t>
            </a:r>
            <a:r>
              <a:rPr sz="1600" lang="en-US"/>
              <a:t>c</a:t>
            </a:r>
            <a:r>
              <a:rPr sz="1600" lang="en-US"/>
              <a:t>o</a:t>
            </a:r>
            <a:r>
              <a:rPr sz="1600" lang="en-US"/>
              <a:t>mparison of percentage scored by all the students</a:t>
            </a:r>
            <a:endParaRPr sz="1600" lang="en-US"/>
          </a:p>
          <a:p>
            <a:r>
              <a:rPr sz="1600" lang="en-US"/>
              <a:t>data['percentage'].value_counts(normalize = True)</a:t>
            </a:r>
            <a:endParaRPr sz="1600" lang="en-US"/>
          </a:p>
          <a:p>
            <a:r>
              <a:rPr sz="1600" lang="en-US"/>
              <a:t>data['percentage'].value_counts(dropna = False).plot.bar(figsize = (16, 8), color = 'red')</a:t>
            </a:r>
            <a:endParaRPr sz="1600" lang="en-US"/>
          </a:p>
          <a:p>
            <a:endParaRPr altLang="en-US" sz="1600" lang="zh-CN"/>
          </a:p>
        </p:txBody>
      </p:sp>
      <p:pic>
        <p:nvPicPr>
          <p:cNvPr id="2097172" name=""/>
          <p:cNvPicPr>
            <a:picLocks/>
          </p:cNvPicPr>
          <p:nvPr/>
        </p:nvPicPr>
        <p:blipFill>
          <a:blip xmlns:r="http://schemas.openxmlformats.org/officeDocument/2006/relationships" r:embed="rId1"/>
          <a:stretch>
            <a:fillRect/>
          </a:stretch>
        </p:blipFill>
        <p:spPr>
          <a:xfrm rot="0">
            <a:off x="876200" y="3698986"/>
            <a:ext cx="7528859" cy="2906313"/>
          </a:xfrm>
          <a:prstGeom prst="rec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78" name=""/>
          <p:cNvSpPr>
            <a:spLocks noGrp="1"/>
          </p:cNvSpPr>
          <p:nvPr>
            <p:ph type="title"/>
          </p:nvPr>
        </p:nvSpPr>
        <p:spPr/>
        <p:txBody>
          <a:bodyPr/>
          <a:p>
            <a:endParaRPr lang="en-US"/>
          </a:p>
        </p:txBody>
      </p:sp>
      <p:sp>
        <p:nvSpPr>
          <p:cNvPr id="1048679" name=""/>
          <p:cNvSpPr>
            <a:spLocks noGrp="1"/>
          </p:cNvSpPr>
          <p:nvPr>
            <p:ph idx="1"/>
          </p:nvPr>
        </p:nvSpPr>
        <p:spPr/>
        <p:txBody>
          <a:bodyPr/>
          <a:p>
            <a:pPr indent="0" marL="0">
              <a:buNone/>
            </a:pPr>
            <a:r>
              <a:rPr sz="1600" lang="en-US"/>
              <a:t>#</a:t>
            </a:r>
            <a:r>
              <a:rPr sz="1600" lang="en-US"/>
              <a:t>c</a:t>
            </a:r>
            <a:r>
              <a:rPr sz="1600" lang="en-US"/>
              <a:t>hecking which student is fail overall</a:t>
            </a:r>
            <a:endParaRPr sz="1600" lang="en-US"/>
          </a:p>
          <a:p>
            <a:r>
              <a:rPr sz="1600" lang="en-US"/>
              <a:t>data['status'] = data.apply(lambda x : 'Fail' if x['pass_math'] == 'Fail' or </a:t>
            </a:r>
            <a:endParaRPr sz="1600" lang="en-US"/>
          </a:p>
          <a:p>
            <a:r>
              <a:rPr sz="1600" lang="en-US"/>
              <a:t>                           x['pass_reading'] == 'Fail' or x['pass_writing'] == 'Fail'</a:t>
            </a:r>
            <a:endParaRPr sz="1600" lang="en-US"/>
          </a:p>
          <a:p>
            <a:r>
              <a:rPr sz="1600" lang="en-US"/>
              <a:t>                           else 'pass', axis = 1)</a:t>
            </a:r>
            <a:endParaRPr sz="1600" lang="en-US"/>
          </a:p>
          <a:p>
            <a:pPr indent="0" marL="0">
              <a:buNone/>
            </a:pPr>
            <a:r>
              <a:rPr sz="1600" lang="en-US"/>
              <a:t>#</a:t>
            </a:r>
            <a:r>
              <a:rPr sz="1600" lang="en-US"/>
              <a:t>o</a:t>
            </a:r>
            <a:r>
              <a:rPr sz="1600" lang="en-US"/>
              <a:t>v</a:t>
            </a:r>
            <a:r>
              <a:rPr sz="1600" lang="en-US"/>
              <a:t>e</a:t>
            </a:r>
            <a:r>
              <a:rPr sz="1600" lang="en-US"/>
              <a:t>r</a:t>
            </a:r>
            <a:r>
              <a:rPr sz="1600" lang="en-US"/>
              <a:t>all</a:t>
            </a:r>
            <a:r>
              <a:rPr sz="1600" lang="en-US"/>
              <a:t> </a:t>
            </a:r>
            <a:r>
              <a:rPr sz="1600" lang="en-US"/>
              <a:t>r</a:t>
            </a:r>
            <a:r>
              <a:rPr sz="1600" lang="en-US"/>
              <a:t>e</a:t>
            </a:r>
            <a:r>
              <a:rPr sz="1600" lang="en-US"/>
              <a:t>s</a:t>
            </a:r>
            <a:r>
              <a:rPr sz="1600" lang="en-US"/>
              <a:t>u</a:t>
            </a:r>
            <a:r>
              <a:rPr sz="1600" lang="en-US"/>
              <a:t>l</a:t>
            </a:r>
            <a:r>
              <a:rPr sz="1600" lang="en-US"/>
              <a:t>ts</a:t>
            </a:r>
            <a:r>
              <a:rPr sz="1600" lang="en-US"/>
              <a:t> </a:t>
            </a:r>
            <a:endParaRPr sz="1600" lang="en-US"/>
          </a:p>
          <a:p>
            <a:r>
              <a:rPr sz="1600" lang="en-US"/>
              <a:t>d</a:t>
            </a:r>
            <a:r>
              <a:rPr sz="1600" lang="en-US"/>
              <a:t>ata['status'].value_counts(dropna = False).plot.bar(color = 'gray', figsize = (3, 3))</a:t>
            </a:r>
            <a:endParaRPr sz="1600" lang="en-US"/>
          </a:p>
        </p:txBody>
      </p:sp>
      <p:pic>
        <p:nvPicPr>
          <p:cNvPr id="2097173" name=""/>
          <p:cNvPicPr>
            <a:picLocks/>
          </p:cNvPicPr>
          <p:nvPr/>
        </p:nvPicPr>
        <p:blipFill>
          <a:blip xmlns:r="http://schemas.openxmlformats.org/officeDocument/2006/relationships" r:embed="rId1"/>
          <a:stretch>
            <a:fillRect/>
          </a:stretch>
        </p:blipFill>
        <p:spPr>
          <a:xfrm rot="0">
            <a:off x="722402" y="3257582"/>
            <a:ext cx="7320845" cy="3071679"/>
          </a:xfrm>
          <a:prstGeom prst="rec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80" name=""/>
          <p:cNvSpPr>
            <a:spLocks noGrp="1"/>
          </p:cNvSpPr>
          <p:nvPr>
            <p:ph type="title"/>
          </p:nvPr>
        </p:nvSpPr>
        <p:spPr/>
        <p:txBody>
          <a:bodyPr/>
          <a:p>
            <a:endParaRPr lang="en-US"/>
          </a:p>
        </p:txBody>
      </p:sp>
      <p:sp>
        <p:nvSpPr>
          <p:cNvPr id="1048681" name=""/>
          <p:cNvSpPr>
            <a:spLocks noGrp="1"/>
          </p:cNvSpPr>
          <p:nvPr>
            <p:ph idx="1"/>
          </p:nvPr>
        </p:nvSpPr>
        <p:spPr/>
        <p:txBody>
          <a:bodyPr/>
          <a:p>
            <a:pPr indent="0" marL="0">
              <a:buNone/>
            </a:pPr>
            <a:r>
              <a:rPr sz="1400" lang="en-US"/>
              <a:t>'</a:t>
            </a:r>
            <a:r>
              <a:rPr sz="1400" lang="en-US"/>
              <a:t>'</a:t>
            </a:r>
            <a:r>
              <a:rPr sz="1400" lang="en-US"/>
              <a:t>'</a:t>
            </a:r>
            <a:r>
              <a:rPr sz="1400" lang="en-US"/>
              <a:t>A</a:t>
            </a:r>
            <a:r>
              <a:rPr sz="1400" lang="en-US"/>
              <a:t>s</a:t>
            </a:r>
            <a:r>
              <a:rPr sz="1400" lang="en-US"/>
              <a:t>s</a:t>
            </a:r>
            <a:r>
              <a:rPr sz="1400" lang="en-US"/>
              <a:t>i</a:t>
            </a:r>
            <a:r>
              <a:rPr sz="1400" lang="en-US"/>
              <a:t>g</a:t>
            </a:r>
            <a:r>
              <a:rPr sz="1400" lang="en-US"/>
              <a:t>n</a:t>
            </a:r>
            <a:r>
              <a:rPr sz="1400" lang="en-US"/>
              <a:t>i</a:t>
            </a:r>
            <a:r>
              <a:rPr sz="1400" lang="en-US"/>
              <a:t>n</a:t>
            </a:r>
            <a:r>
              <a:rPr sz="1400" lang="en-US"/>
              <a:t>g</a:t>
            </a:r>
            <a:r>
              <a:rPr sz="1400" lang="en-US"/>
              <a:t> </a:t>
            </a:r>
            <a:r>
              <a:rPr sz="1400" lang="en-US"/>
              <a:t>t</a:t>
            </a:r>
            <a:r>
              <a:rPr sz="1400" lang="en-US"/>
              <a:t>h</a:t>
            </a:r>
            <a:r>
              <a:rPr sz="1400" lang="en-US"/>
              <a:t>e</a:t>
            </a:r>
            <a:r>
              <a:rPr sz="1400" lang="en-US"/>
              <a:t> </a:t>
            </a:r>
            <a:r>
              <a:rPr sz="1400" lang="en-US"/>
              <a:t>grades to the grades according to the following criteria :</a:t>
            </a:r>
            <a:endParaRPr sz="1400" lang="en-US"/>
          </a:p>
          <a:p>
            <a:r>
              <a:rPr sz="1400" lang="en-US"/>
              <a:t> </a:t>
            </a:r>
            <a:r>
              <a:rPr sz="1400" lang="en-US"/>
              <a:t> </a:t>
            </a:r>
            <a:r>
              <a:rPr sz="1400" lang="en-US"/>
              <a:t>0</a:t>
            </a:r>
            <a:r>
              <a:rPr sz="1400" lang="en-US"/>
              <a:t> </a:t>
            </a:r>
            <a:r>
              <a:rPr sz="1400" lang="en-US"/>
              <a:t>-</a:t>
            </a:r>
            <a:r>
              <a:rPr sz="1400" lang="en-US"/>
              <a:t> </a:t>
            </a:r>
            <a:r>
              <a:rPr sz="1400" lang="en-US"/>
              <a:t> </a:t>
            </a:r>
            <a:r>
              <a:rPr sz="1400" lang="en-US"/>
              <a:t>4</a:t>
            </a:r>
            <a:r>
              <a:rPr sz="1400" lang="en-US"/>
              <a:t>0</a:t>
            </a:r>
            <a:r>
              <a:rPr sz="1400" lang="en-US"/>
              <a:t> marks : grade E</a:t>
            </a:r>
            <a:endParaRPr sz="1400" lang="en-US"/>
          </a:p>
          <a:p>
            <a:r>
              <a:rPr sz="1400" lang="en-US"/>
              <a:t>4</a:t>
            </a:r>
            <a:r>
              <a:rPr sz="1400" lang="en-US"/>
              <a:t>1</a:t>
            </a:r>
            <a:r>
              <a:rPr sz="1400" lang="en-US"/>
              <a:t> </a:t>
            </a:r>
            <a:r>
              <a:rPr sz="1400" lang="en-US"/>
              <a:t>-</a:t>
            </a:r>
            <a:r>
              <a:rPr sz="1400" lang="en-US"/>
              <a:t> </a:t>
            </a:r>
            <a:r>
              <a:rPr sz="1400" lang="en-US"/>
              <a:t>6</a:t>
            </a:r>
            <a:r>
              <a:rPr sz="1400" lang="en-US"/>
              <a:t>0</a:t>
            </a:r>
            <a:r>
              <a:rPr sz="1400" lang="en-US"/>
              <a:t> marks : grade D</a:t>
            </a:r>
            <a:endParaRPr sz="1400" lang="en-US"/>
          </a:p>
          <a:p>
            <a:r>
              <a:rPr sz="1400" lang="en-US"/>
              <a:t>6</a:t>
            </a:r>
            <a:r>
              <a:rPr sz="1400" lang="en-US"/>
              <a:t>0</a:t>
            </a:r>
            <a:r>
              <a:rPr sz="1400" lang="en-US"/>
              <a:t> </a:t>
            </a:r>
            <a:r>
              <a:rPr sz="1400" lang="en-US"/>
              <a:t>- 70 marks : grade C</a:t>
            </a:r>
            <a:endParaRPr sz="1400" lang="en-US"/>
          </a:p>
          <a:p>
            <a:r>
              <a:rPr sz="1400" lang="en-US"/>
              <a:t>7</a:t>
            </a:r>
            <a:r>
              <a:rPr sz="1400" lang="en-US"/>
              <a:t>0 - 80 marks : grade B</a:t>
            </a:r>
            <a:endParaRPr sz="1400" lang="en-US"/>
          </a:p>
          <a:p>
            <a:r>
              <a:rPr sz="1400" lang="en-US"/>
              <a:t>80 - 90 marks : grade A</a:t>
            </a:r>
            <a:endParaRPr sz="1400" lang="en-US"/>
          </a:p>
          <a:p>
            <a:r>
              <a:rPr sz="1400" lang="en-US"/>
              <a:t>90 - 100 marks : grade O</a:t>
            </a:r>
            <a:r>
              <a:rPr sz="1400" lang="en-US"/>
              <a:t> </a:t>
            </a:r>
            <a:r>
              <a:rPr sz="1400" lang="en-US"/>
              <a:t> </a:t>
            </a:r>
            <a:r>
              <a:rPr sz="1400" lang="en-US"/>
              <a:t>'</a:t>
            </a:r>
            <a:r>
              <a:rPr sz="1400" lang="en-US"/>
              <a:t>'</a:t>
            </a:r>
            <a:r>
              <a:rPr sz="1400" lang="en-US"/>
              <a:t>'</a:t>
            </a:r>
            <a:endParaRPr sz="1400" lang="en-US"/>
          </a:p>
          <a:p>
            <a:pPr indent="0" marL="0">
              <a:buNone/>
            </a:pPr>
            <a:r>
              <a:rPr sz="1400" lang="en-US"/>
              <a:t>def getgrade(percentage, status):</a:t>
            </a:r>
            <a:endParaRPr sz="1400" lang="en-US"/>
          </a:p>
          <a:p>
            <a:r>
              <a:rPr sz="1400" lang="en-US"/>
              <a:t>  if status == 'Fail':</a:t>
            </a:r>
            <a:endParaRPr sz="1400" lang="en-US"/>
          </a:p>
          <a:p>
            <a:r>
              <a:rPr sz="1400" lang="en-US"/>
              <a:t>    return 'E'</a:t>
            </a:r>
            <a:endParaRPr sz="1400" lang="en-US"/>
          </a:p>
          <a:p>
            <a:r>
              <a:rPr sz="1400" lang="en-US"/>
              <a:t>  if(percentage &gt;= 90):</a:t>
            </a:r>
            <a:endParaRPr sz="1400" lang="en-US"/>
          </a:p>
          <a:p>
            <a:r>
              <a:rPr sz="1400" lang="en-US"/>
              <a:t>    return 'O'</a:t>
            </a:r>
            <a:endParaRPr sz="1400" lang="en-US"/>
          </a:p>
          <a:p>
            <a:r>
              <a:rPr sz="1400" lang="en-US"/>
              <a:t>  if(percentage &gt;= 80):</a:t>
            </a:r>
            <a:endParaRPr sz="1400" lang="en-US"/>
          </a:p>
          <a:p>
            <a:r>
              <a:rPr sz="1400" lang="en-US"/>
              <a:t>    return 'A'</a:t>
            </a:r>
            <a:endParaRPr sz="1400" lang="en-US"/>
          </a:p>
          <a:p>
            <a:r>
              <a:rPr sz="1400" lang="en-US"/>
              <a:t>  if(percentage &gt;= 70):</a:t>
            </a:r>
            <a:endParaRPr sz="1400" lang="en-US"/>
          </a:p>
          <a:p>
            <a:r>
              <a:rPr sz="1400" lang="en-US"/>
              <a:t>    return 'B'</a:t>
            </a:r>
            <a:endParaRPr sz="1400" lang="en-US"/>
          </a:p>
          <a:p>
            <a:r>
              <a:rPr sz="1400" lang="en-US"/>
              <a:t>  if(percentage &gt;= 60):</a:t>
            </a:r>
            <a:endParaRPr sz="1400" lang="en-US"/>
          </a:p>
          <a:p>
            <a:r>
              <a:rPr sz="1400" lang="en-US"/>
              <a:t>    return 'C'</a:t>
            </a:r>
            <a:endParaRPr sz="1400" lang="en-US"/>
          </a:p>
          <a:p>
            <a:r>
              <a:rPr sz="1400" lang="en-US"/>
              <a:t>  if(percentage &gt;= 40):</a:t>
            </a:r>
            <a:endParaRPr sz="1400" lang="en-US"/>
          </a:p>
          <a:p>
            <a:r>
              <a:rPr sz="1400" lang="en-US"/>
              <a:t>    return 'D'</a:t>
            </a:r>
            <a:endParaRPr sz="1400" lang="en-US"/>
          </a:p>
          <a:p>
            <a:r>
              <a:rPr sz="1400" lang="en-US"/>
              <a:t>  else :</a:t>
            </a:r>
            <a:endParaRPr sz="1400" lang="en-US"/>
          </a:p>
          <a:p>
            <a:r>
              <a:rPr sz="1400" lang="en-US"/>
              <a:t>    return 'E'</a:t>
            </a:r>
            <a:endParaRPr sz="1400" lang="en-US"/>
          </a:p>
          <a:p>
            <a:r>
              <a:rPr sz="1400" lang="en-US"/>
              <a:t>data['grades'] = data.apply(lambda x: getgrade(x['percentage'], x['status']), axis = 1 )</a:t>
            </a:r>
            <a:endParaRPr sz="140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82" name=""/>
          <p:cNvSpPr>
            <a:spLocks noGrp="1"/>
          </p:cNvSpPr>
          <p:nvPr>
            <p:ph type="title"/>
          </p:nvPr>
        </p:nvSpPr>
        <p:spPr/>
        <p:txBody>
          <a:bodyPr/>
          <a:p>
            <a:endParaRPr lang="en-US"/>
          </a:p>
        </p:txBody>
      </p:sp>
      <p:sp>
        <p:nvSpPr>
          <p:cNvPr id="1048683" name=""/>
          <p:cNvSpPr>
            <a:spLocks noGrp="1"/>
          </p:cNvSpPr>
          <p:nvPr>
            <p:ph idx="1"/>
          </p:nvPr>
        </p:nvSpPr>
        <p:spPr/>
        <p:txBody>
          <a:bodyPr/>
          <a:p>
            <a:pPr indent="0" marL="0">
              <a:buNone/>
            </a:pPr>
            <a:r>
              <a:rPr sz="1600" lang="en-US"/>
              <a:t>#</a:t>
            </a:r>
            <a:r>
              <a:rPr sz="1600" lang="en-US"/>
              <a:t>P</a:t>
            </a:r>
            <a:r>
              <a:rPr sz="1600" lang="en-US"/>
              <a:t>lotting a pie chart for the distribution of various grades amongst the students</a:t>
            </a:r>
            <a:endParaRPr sz="1600" lang="en-US"/>
          </a:p>
          <a:p>
            <a:r>
              <a:rPr sz="1600" lang="en-US"/>
              <a:t>labels = ['Grade 0', 'Grade A', 'Grade B', 'Grade C', 'Grade D', 'Grade E']</a:t>
            </a:r>
            <a:endParaRPr sz="1600" lang="en-US"/>
          </a:p>
          <a:p>
            <a:r>
              <a:rPr sz="1600" lang="en-US"/>
              <a:t>sizes = [58, 156, 260, 252, 223, 51]</a:t>
            </a:r>
            <a:endParaRPr sz="1600" lang="en-US"/>
          </a:p>
          <a:p>
            <a:r>
              <a:rPr sz="1600" lang="en-US"/>
              <a:t>colors = ['yellow', 'gold', 'lightskyblue', 'lightcoral', 'pink', 'cyan']</a:t>
            </a:r>
            <a:endParaRPr sz="1600" lang="en-US"/>
          </a:p>
          <a:p>
            <a:r>
              <a:rPr sz="1600" lang="en-US"/>
              <a:t>explode = (0.0001, 0.0001, 0.0001, 0.0001, 0.0001, 0.0001)</a:t>
            </a:r>
            <a:endParaRPr sz="1600" lang="en-US"/>
          </a:p>
          <a:p>
            <a:r>
              <a:rPr sz="1600" lang="en-US"/>
              <a:t>patches, texts = plt.pie(sizes, colors=colors, shadow=True, startangle=90)</a:t>
            </a:r>
            <a:endParaRPr sz="1600" lang="en-US"/>
          </a:p>
        </p:txBody>
      </p:sp>
      <p:pic>
        <p:nvPicPr>
          <p:cNvPr id="2097174" name=""/>
          <p:cNvPicPr>
            <a:picLocks/>
          </p:cNvPicPr>
          <p:nvPr/>
        </p:nvPicPr>
        <p:blipFill>
          <a:blip xmlns:r="http://schemas.openxmlformats.org/officeDocument/2006/relationships" r:embed="rId1"/>
          <a:stretch>
            <a:fillRect/>
          </a:stretch>
        </p:blipFill>
        <p:spPr>
          <a:xfrm rot="0">
            <a:off x="2759223" y="3306909"/>
            <a:ext cx="4883727" cy="3274136"/>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44" name=""/>
          <p:cNvSpPr>
            <a:spLocks noGrp="1"/>
          </p:cNvSpPr>
          <p:nvPr>
            <p:ph type="title"/>
          </p:nvPr>
        </p:nvSpPr>
        <p:spPr/>
        <p:txBody>
          <a:bodyPr/>
          <a:p>
            <a:r>
              <a:rPr lang="en-US"/>
              <a:t>I</a:t>
            </a:r>
            <a:r>
              <a:rPr lang="en-US"/>
              <a:t>n</a:t>
            </a:r>
            <a:r>
              <a:rPr lang="en-US"/>
              <a:t>troduction</a:t>
            </a:r>
            <a:endParaRPr lang="en-US"/>
          </a:p>
        </p:txBody>
      </p:sp>
      <p:sp>
        <p:nvSpPr>
          <p:cNvPr id="1048645" name=""/>
          <p:cNvSpPr>
            <a:spLocks noGrp="1"/>
          </p:cNvSpPr>
          <p:nvPr>
            <p:ph idx="1"/>
          </p:nvPr>
        </p:nvSpPr>
        <p:spPr/>
        <p:txBody>
          <a:bodyPr/>
          <a:p>
            <a:pPr indent="0" marL="0">
              <a:buNone/>
            </a:pPr>
            <a:r>
              <a:rPr lang="en-US"/>
              <a:t>C</a:t>
            </a:r>
            <a:r>
              <a:rPr lang="en-US"/>
              <a:t>o</a:t>
            </a:r>
            <a:r>
              <a:rPr lang="en-US"/>
              <a:t>n</a:t>
            </a:r>
            <a:r>
              <a:rPr lang="en-US"/>
              <a:t>t</a:t>
            </a:r>
            <a:r>
              <a:rPr lang="en-US"/>
              <a:t>e</a:t>
            </a:r>
            <a:r>
              <a:rPr lang="en-US"/>
              <a:t>nts</a:t>
            </a:r>
            <a:r>
              <a:rPr lang="en-US"/>
              <a:t> of</a:t>
            </a:r>
            <a:r>
              <a:rPr lang="en-US"/>
              <a:t> </a:t>
            </a:r>
            <a:r>
              <a:rPr lang="en-US"/>
              <a:t>i</a:t>
            </a:r>
            <a:r>
              <a:rPr lang="en-US"/>
              <a:t>n</a:t>
            </a:r>
            <a:r>
              <a:rPr lang="en-US"/>
              <a:t>t</a:t>
            </a:r>
            <a:r>
              <a:rPr lang="en-US"/>
              <a:t>r</a:t>
            </a:r>
            <a:r>
              <a:rPr lang="en-US"/>
              <a:t>o</a:t>
            </a:r>
            <a:r>
              <a:rPr lang="en-US"/>
              <a:t>d</a:t>
            </a:r>
            <a:r>
              <a:rPr lang="en-US"/>
              <a:t>u</a:t>
            </a:r>
            <a:r>
              <a:rPr lang="en-US"/>
              <a:t>c</a:t>
            </a:r>
            <a:r>
              <a:rPr lang="en-US"/>
              <a:t>t</a:t>
            </a:r>
            <a:r>
              <a:rPr lang="en-US"/>
              <a:t>ion</a:t>
            </a:r>
            <a:endParaRPr lang="en-US"/>
          </a:p>
          <a:p>
            <a:pPr indent="0" marL="0">
              <a:buNone/>
            </a:pPr>
            <a:endParaRPr lang="en-US"/>
          </a:p>
          <a:p>
            <a:r>
              <a:rPr lang="en-US"/>
              <a:t>I</a:t>
            </a:r>
            <a:r>
              <a:rPr lang="en-US"/>
              <a:t>n</a:t>
            </a:r>
            <a:r>
              <a:rPr lang="en-US"/>
              <a:t>t</a:t>
            </a:r>
            <a:r>
              <a:rPr lang="en-US"/>
              <a:t>r</a:t>
            </a:r>
            <a:r>
              <a:rPr lang="en-US"/>
              <a:t>oduction</a:t>
            </a:r>
            <a:endParaRPr lang="en-US"/>
          </a:p>
          <a:p>
            <a:r>
              <a:rPr lang="en-US"/>
              <a:t>A</a:t>
            </a:r>
            <a:r>
              <a:rPr lang="en-US"/>
              <a:t>b</a:t>
            </a:r>
            <a:r>
              <a:rPr lang="en-US"/>
              <a:t>s</a:t>
            </a:r>
            <a:r>
              <a:rPr lang="en-US"/>
              <a:t>tract</a:t>
            </a:r>
            <a:endParaRPr lang="en-US"/>
          </a:p>
          <a:p>
            <a:r>
              <a:rPr lang="en-US"/>
              <a:t>L</a:t>
            </a:r>
            <a:r>
              <a:rPr lang="en-US"/>
              <a:t>i</a:t>
            </a:r>
            <a:r>
              <a:rPr lang="en-US"/>
              <a:t>t</a:t>
            </a:r>
            <a:r>
              <a:rPr lang="en-US"/>
              <a:t>e</a:t>
            </a:r>
            <a:r>
              <a:rPr lang="en-US"/>
              <a:t>r</a:t>
            </a:r>
            <a:r>
              <a:rPr lang="en-US"/>
              <a:t>ature</a:t>
            </a:r>
            <a:r>
              <a:rPr lang="en-US"/>
              <a:t> </a:t>
            </a:r>
            <a:r>
              <a:rPr lang="en-US"/>
              <a:t>r</a:t>
            </a:r>
            <a:r>
              <a:rPr lang="en-US"/>
              <a:t>e</a:t>
            </a:r>
            <a:r>
              <a:rPr lang="en-US"/>
              <a:t>view</a:t>
            </a:r>
            <a:endParaRPr lang="en-US"/>
          </a:p>
          <a:p>
            <a:r>
              <a:rPr lang="en-US"/>
              <a:t>E</a:t>
            </a:r>
            <a:r>
              <a:rPr lang="en-US"/>
              <a:t>x</a:t>
            </a:r>
            <a:r>
              <a:rPr lang="en-US"/>
              <a:t>i</a:t>
            </a:r>
            <a:r>
              <a:rPr lang="en-US"/>
              <a:t>s</a:t>
            </a:r>
            <a:r>
              <a:rPr lang="en-US"/>
              <a:t>ting</a:t>
            </a:r>
            <a:r>
              <a:rPr lang="en-US"/>
              <a:t> </a:t>
            </a:r>
            <a:r>
              <a:rPr lang="en-US"/>
              <a:t>s</a:t>
            </a:r>
            <a:r>
              <a:rPr lang="en-US"/>
              <a:t>y</a:t>
            </a:r>
            <a:r>
              <a:rPr lang="en-US"/>
              <a:t>stem</a:t>
            </a:r>
            <a:endParaRPr lang="en-US"/>
          </a:p>
          <a:p>
            <a:r>
              <a:rPr lang="en-US"/>
              <a:t>P</a:t>
            </a:r>
            <a:r>
              <a:rPr lang="en-US"/>
              <a:t>r</a:t>
            </a:r>
            <a:r>
              <a:rPr lang="en-US"/>
              <a:t>o</a:t>
            </a:r>
            <a:r>
              <a:rPr lang="en-US"/>
              <a:t>p</a:t>
            </a:r>
            <a:r>
              <a:rPr lang="en-US"/>
              <a:t>o</a:t>
            </a:r>
            <a:r>
              <a:rPr lang="en-US"/>
              <a:t>sed</a:t>
            </a:r>
            <a:r>
              <a:rPr lang="en-US"/>
              <a:t> </a:t>
            </a:r>
            <a:r>
              <a:rPr lang="en-US"/>
              <a:t>s</a:t>
            </a:r>
            <a:r>
              <a:rPr lang="en-US"/>
              <a:t>y</a:t>
            </a:r>
            <a:r>
              <a:rPr lang="en-US"/>
              <a:t>s</a:t>
            </a:r>
            <a:r>
              <a:rPr lang="en-US"/>
              <a:t>tem</a:t>
            </a:r>
            <a:endParaRPr lang="en-US"/>
          </a:p>
          <a:p>
            <a:r>
              <a:rPr lang="en-US"/>
              <a:t>B</a:t>
            </a:r>
            <a:r>
              <a:rPr lang="en-US"/>
              <a:t>l</a:t>
            </a:r>
            <a:r>
              <a:rPr lang="en-US"/>
              <a:t>o</a:t>
            </a:r>
            <a:r>
              <a:rPr lang="en-US"/>
              <a:t>ck</a:t>
            </a:r>
            <a:r>
              <a:rPr lang="en-US"/>
              <a:t> </a:t>
            </a:r>
            <a:r>
              <a:rPr lang="en-US"/>
              <a:t>diagram</a:t>
            </a:r>
            <a:endParaRPr lang="en-US"/>
          </a:p>
          <a:p>
            <a:r>
              <a:rPr lang="en-US"/>
              <a:t>S</a:t>
            </a:r>
            <a:r>
              <a:rPr lang="en-US"/>
              <a:t>y</a:t>
            </a:r>
            <a:r>
              <a:rPr lang="en-US"/>
              <a:t>s</a:t>
            </a:r>
            <a:r>
              <a:rPr lang="en-US"/>
              <a:t>tem</a:t>
            </a:r>
            <a:r>
              <a:rPr lang="en-US"/>
              <a:t> </a:t>
            </a:r>
            <a:r>
              <a:rPr lang="en-US"/>
              <a:t>requirements</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84" name=""/>
          <p:cNvSpPr>
            <a:spLocks noGrp="1"/>
          </p:cNvSpPr>
          <p:nvPr>
            <p:ph type="title"/>
          </p:nvPr>
        </p:nvSpPr>
        <p:spPr/>
        <p:txBody>
          <a:bodyPr/>
          <a:p>
            <a:endParaRPr lang="en-US"/>
          </a:p>
        </p:txBody>
      </p:sp>
      <p:sp>
        <p:nvSpPr>
          <p:cNvPr id="1048685" name=""/>
          <p:cNvSpPr>
            <a:spLocks noGrp="1"/>
          </p:cNvSpPr>
          <p:nvPr>
            <p:ph idx="1"/>
          </p:nvPr>
        </p:nvSpPr>
        <p:spPr/>
        <p:txBody>
          <a:bodyPr/>
          <a:p>
            <a:r>
              <a:rPr lang="en-US"/>
              <a:t>d</a:t>
            </a:r>
            <a:r>
              <a:rPr lang="en-US"/>
              <a:t>a</a:t>
            </a:r>
            <a:r>
              <a:rPr lang="en-US"/>
              <a:t>t</a:t>
            </a:r>
            <a:r>
              <a:rPr lang="en-US"/>
              <a:t>a</a:t>
            </a:r>
            <a:r>
              <a:rPr lang="en-US"/>
              <a:t>.</a:t>
            </a:r>
            <a:r>
              <a:rPr lang="en-US"/>
              <a:t>d</a:t>
            </a:r>
            <a:r>
              <a:rPr lang="en-US"/>
              <a:t>e</a:t>
            </a:r>
            <a:r>
              <a:rPr lang="en-US"/>
              <a:t>s</a:t>
            </a:r>
            <a:r>
              <a:rPr lang="en-US"/>
              <a:t>c</a:t>
            </a:r>
            <a:r>
              <a:rPr lang="en-US"/>
              <a:t>r</a:t>
            </a:r>
            <a:r>
              <a:rPr lang="en-US"/>
              <a:t>i</a:t>
            </a:r>
            <a:r>
              <a:rPr lang="en-US"/>
              <a:t>b</a:t>
            </a:r>
            <a:r>
              <a:rPr lang="en-US"/>
              <a:t>e</a:t>
            </a:r>
            <a:r>
              <a:rPr lang="en-US"/>
              <a:t>(</a:t>
            </a:r>
            <a:r>
              <a:rPr lang="en-US"/>
              <a:t>)</a:t>
            </a:r>
            <a:endParaRPr lang="en-US"/>
          </a:p>
          <a:p>
            <a:endParaRPr lang="en-US"/>
          </a:p>
        </p:txBody>
      </p:sp>
      <p:pic>
        <p:nvPicPr>
          <p:cNvPr id="2097175" name=""/>
          <p:cNvPicPr>
            <a:picLocks/>
          </p:cNvPicPr>
          <p:nvPr/>
        </p:nvPicPr>
        <p:blipFill>
          <a:blip xmlns:r="http://schemas.openxmlformats.org/officeDocument/2006/relationships" r:embed="rId1"/>
          <a:stretch>
            <a:fillRect/>
          </a:stretch>
        </p:blipFill>
        <p:spPr>
          <a:xfrm rot="0">
            <a:off x="800732" y="2263627"/>
            <a:ext cx="6694908" cy="3333077"/>
          </a:xfrm>
          <a:prstGeom prst="rec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86" name=""/>
          <p:cNvSpPr>
            <a:spLocks noGrp="1"/>
          </p:cNvSpPr>
          <p:nvPr>
            <p:ph type="title"/>
          </p:nvPr>
        </p:nvSpPr>
        <p:spPr/>
        <p:txBody>
          <a:bodyPr/>
          <a:p>
            <a:endParaRPr lang="en-US"/>
          </a:p>
        </p:txBody>
      </p:sp>
      <p:sp>
        <p:nvSpPr>
          <p:cNvPr id="1048687" name=""/>
          <p:cNvSpPr>
            <a:spLocks noGrp="1"/>
          </p:cNvSpPr>
          <p:nvPr>
            <p:ph idx="1"/>
          </p:nvPr>
        </p:nvSpPr>
        <p:spPr/>
        <p:txBody>
          <a:bodyPr/>
          <a:p>
            <a:r>
              <a:rPr lang="en-US"/>
              <a:t>d</a:t>
            </a:r>
            <a:r>
              <a:rPr lang="en-US"/>
              <a:t>a</a:t>
            </a:r>
            <a:r>
              <a:rPr lang="en-US"/>
              <a:t>t</a:t>
            </a:r>
            <a:r>
              <a:rPr lang="en-US"/>
              <a:t>a</a:t>
            </a:r>
            <a:endParaRPr lang="en-US"/>
          </a:p>
          <a:p>
            <a:endParaRPr lang="en-US"/>
          </a:p>
        </p:txBody>
      </p:sp>
      <p:pic>
        <p:nvPicPr>
          <p:cNvPr id="2097176" name=""/>
          <p:cNvPicPr>
            <a:picLocks/>
          </p:cNvPicPr>
          <p:nvPr/>
        </p:nvPicPr>
        <p:blipFill>
          <a:blip xmlns:r="http://schemas.openxmlformats.org/officeDocument/2006/relationships" r:embed="rId1"/>
          <a:stretch>
            <a:fillRect/>
          </a:stretch>
        </p:blipFill>
        <p:spPr>
          <a:xfrm rot="0">
            <a:off x="762000" y="1996785"/>
            <a:ext cx="7501714" cy="4709547"/>
          </a:xfrm>
          <a:prstGeom prst="rec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88" name=""/>
          <p:cNvSpPr>
            <a:spLocks noGrp="1"/>
          </p:cNvSpPr>
          <p:nvPr>
            <p:ph type="title"/>
          </p:nvPr>
        </p:nvSpPr>
        <p:spPr/>
        <p:txBody>
          <a:bodyPr/>
          <a:p>
            <a:endParaRPr lang="en-US"/>
          </a:p>
        </p:txBody>
      </p:sp>
      <p:sp>
        <p:nvSpPr>
          <p:cNvPr id="1048689" name=""/>
          <p:cNvSpPr>
            <a:spLocks noGrp="1"/>
          </p:cNvSpPr>
          <p:nvPr>
            <p:ph idx="1"/>
          </p:nvPr>
        </p:nvSpPr>
        <p:spPr/>
        <p:txBody>
          <a:bodyPr/>
          <a:p>
            <a:r>
              <a:rPr sz="1400" lang="en-US"/>
              <a:t># comparing the distribution of grades among males and females</a:t>
            </a:r>
            <a:endParaRPr sz="1400" lang="en-US"/>
          </a:p>
          <a:p>
            <a:r>
              <a:rPr sz="1400" lang="en-US"/>
              <a:t>sns.countplot(x = data['grades'], data = data, hue = data['gender'], palette = 'cubehelix')</a:t>
            </a:r>
            <a:endParaRPr sz="1400" lang="en-US"/>
          </a:p>
          <a:p>
            <a:r>
              <a:rPr sz="1400" lang="en-US"/>
              <a:t>#sns.palplot(sns.dark_palette('purple'))</a:t>
            </a:r>
            <a:endParaRPr sz="1400" lang="en-US"/>
          </a:p>
          <a:p>
            <a:endParaRPr sz="1400" lang="en-US"/>
          </a:p>
        </p:txBody>
      </p:sp>
      <p:pic>
        <p:nvPicPr>
          <p:cNvPr id="2097177" name=""/>
          <p:cNvPicPr>
            <a:picLocks/>
          </p:cNvPicPr>
          <p:nvPr/>
        </p:nvPicPr>
        <p:blipFill>
          <a:blip xmlns:r="http://schemas.openxmlformats.org/officeDocument/2006/relationships" r:embed="rId1"/>
          <a:stretch>
            <a:fillRect/>
          </a:stretch>
        </p:blipFill>
        <p:spPr>
          <a:xfrm rot="0">
            <a:off x="804658" y="2163485"/>
            <a:ext cx="7480297" cy="4422564"/>
          </a:xfrm>
          <a:prstGeom prst="rec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90" name=""/>
          <p:cNvSpPr>
            <a:spLocks noGrp="1"/>
          </p:cNvSpPr>
          <p:nvPr>
            <p:ph type="title"/>
          </p:nvPr>
        </p:nvSpPr>
        <p:spPr/>
        <p:txBody>
          <a:bodyPr/>
          <a:p>
            <a:endParaRPr lang="en-US"/>
          </a:p>
        </p:txBody>
      </p:sp>
      <p:sp>
        <p:nvSpPr>
          <p:cNvPr id="1048691" name=""/>
          <p:cNvSpPr>
            <a:spLocks noGrp="1"/>
          </p:cNvSpPr>
          <p:nvPr>
            <p:ph idx="1"/>
          </p:nvPr>
        </p:nvSpPr>
        <p:spPr/>
        <p:txBody>
          <a:bodyPr/>
          <a:p>
            <a:r>
              <a:rPr sz="1400" lang="en-US"/>
              <a:t># comparison parent's degree and their corresponding grades</a:t>
            </a:r>
            <a:endParaRPr sz="1400" lang="en-US"/>
          </a:p>
          <a:p>
            <a:r>
              <a:rPr sz="1400" lang="en-US"/>
              <a:t>x = pd.crosstab(data['parental level of education'], data['grades'])</a:t>
            </a:r>
            <a:endParaRPr sz="1400" lang="en-US"/>
          </a:p>
          <a:p>
            <a:r>
              <a:rPr sz="1400" lang="en-US"/>
              <a:t>x.div(x.sum(1).astype(float), axis = 0).plot(kind = 'bar', stacked = True, figsize = (9, 5))</a:t>
            </a:r>
            <a:endParaRPr sz="1400" lang="en-US"/>
          </a:p>
        </p:txBody>
      </p:sp>
      <p:pic>
        <p:nvPicPr>
          <p:cNvPr id="2097178" name=""/>
          <p:cNvPicPr>
            <a:picLocks/>
          </p:cNvPicPr>
          <p:nvPr/>
        </p:nvPicPr>
        <p:blipFill>
          <a:blip xmlns:r="http://schemas.openxmlformats.org/officeDocument/2006/relationships" r:embed="rId1"/>
          <a:stretch>
            <a:fillRect/>
          </a:stretch>
        </p:blipFill>
        <p:spPr>
          <a:xfrm rot="0">
            <a:off x="822852" y="2157506"/>
            <a:ext cx="7435876" cy="4309872"/>
          </a:xfrm>
          <a:prstGeom prst="rec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92" name=""/>
          <p:cNvSpPr>
            <a:spLocks noGrp="1"/>
          </p:cNvSpPr>
          <p:nvPr>
            <p:ph type="title"/>
          </p:nvPr>
        </p:nvSpPr>
        <p:spPr/>
        <p:txBody>
          <a:bodyPr/>
          <a:p>
            <a:endParaRPr lang="en-US"/>
          </a:p>
        </p:txBody>
      </p:sp>
      <p:sp>
        <p:nvSpPr>
          <p:cNvPr id="1048693" name=""/>
          <p:cNvSpPr>
            <a:spLocks noGrp="1"/>
          </p:cNvSpPr>
          <p:nvPr>
            <p:ph idx="1"/>
          </p:nvPr>
        </p:nvSpPr>
        <p:spPr/>
        <p:txBody>
          <a:bodyPr/>
          <a:p>
            <a:r>
              <a:rPr sz="1600" lang="en-US"/>
              <a:t># comparison parent's degree and their corresponding grades</a:t>
            </a:r>
            <a:endParaRPr sz="1600" lang="en-US"/>
          </a:p>
          <a:p>
            <a:r>
              <a:rPr sz="1600" lang="en-US"/>
              <a:t># plot</a:t>
            </a:r>
            <a:r>
              <a:rPr sz="1600" lang="en-US"/>
              <a:t>t</a:t>
            </a:r>
            <a:r>
              <a:rPr sz="1600" lang="en-US"/>
              <a:t>i</a:t>
            </a:r>
            <a:r>
              <a:rPr sz="1600" lang="en-US"/>
              <a:t>n</a:t>
            </a:r>
            <a:r>
              <a:rPr sz="1600" lang="en-US"/>
              <a:t>g</a:t>
            </a:r>
            <a:r>
              <a:rPr sz="1600" lang="en-US"/>
              <a:t> it</a:t>
            </a:r>
            <a:r>
              <a:rPr sz="1600" lang="en-US"/>
              <a:t> </a:t>
            </a:r>
            <a:r>
              <a:rPr sz="1600" lang="en-US"/>
              <a:t>using seaborn</a:t>
            </a:r>
            <a:endParaRPr sz="1600" lang="en-US"/>
          </a:p>
          <a:p>
            <a:r>
              <a:rPr sz="1600" lang="en-US"/>
              <a:t>sns.countplot(x = data['parental level of education'], data = data, hue = data['grades'], palette = 'pastel')</a:t>
            </a:r>
            <a:endParaRPr sz="1600" lang="en-US"/>
          </a:p>
          <a:p>
            <a:pPr indent="0" marL="0">
              <a:buNone/>
            </a:pPr>
            <a:endParaRPr lang="en-US"/>
          </a:p>
        </p:txBody>
      </p:sp>
      <p:pic>
        <p:nvPicPr>
          <p:cNvPr id="2097179" name=""/>
          <p:cNvPicPr>
            <a:picLocks/>
          </p:cNvPicPr>
          <p:nvPr/>
        </p:nvPicPr>
        <p:blipFill>
          <a:blip xmlns:r="http://schemas.openxmlformats.org/officeDocument/2006/relationships" r:embed="rId1"/>
          <a:stretch>
            <a:fillRect/>
          </a:stretch>
        </p:blipFill>
        <p:spPr>
          <a:xfrm rot="0">
            <a:off x="801930" y="2397879"/>
            <a:ext cx="7591790" cy="4162632"/>
          </a:xfrm>
          <a:prstGeom prst="rec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94" name=""/>
          <p:cNvSpPr>
            <a:spLocks noGrp="1"/>
          </p:cNvSpPr>
          <p:nvPr>
            <p:ph type="title"/>
          </p:nvPr>
        </p:nvSpPr>
        <p:spPr/>
        <p:txBody>
          <a:bodyPr/>
          <a:p>
            <a:endParaRPr lang="en-US"/>
          </a:p>
        </p:txBody>
      </p:sp>
      <p:sp>
        <p:nvSpPr>
          <p:cNvPr id="1048695" name=""/>
          <p:cNvSpPr>
            <a:spLocks noGrp="1"/>
          </p:cNvSpPr>
          <p:nvPr>
            <p:ph idx="1"/>
          </p:nvPr>
        </p:nvSpPr>
        <p:spPr/>
        <p:txBody>
          <a:bodyPr/>
          <a:p>
            <a:r>
              <a:rPr sz="1700" lang="en-US"/>
              <a:t>#</a:t>
            </a:r>
            <a:r>
              <a:rPr sz="1700" lang="en-US"/>
              <a:t>l</a:t>
            </a:r>
            <a:r>
              <a:rPr sz="1700" lang="en-US"/>
              <a:t>a</a:t>
            </a:r>
            <a:r>
              <a:rPr sz="1700" lang="en-US"/>
              <a:t>b</a:t>
            </a:r>
            <a:r>
              <a:rPr sz="1700" lang="en-US"/>
              <a:t>e</a:t>
            </a:r>
            <a:r>
              <a:rPr sz="1700" lang="en-US"/>
              <a:t>l</a:t>
            </a:r>
            <a:r>
              <a:rPr sz="1700" lang="en-US"/>
              <a:t> </a:t>
            </a:r>
            <a:r>
              <a:rPr sz="1700" lang="en-US"/>
              <a:t>e</a:t>
            </a:r>
            <a:r>
              <a:rPr sz="1700" lang="en-US"/>
              <a:t>n</a:t>
            </a:r>
            <a:r>
              <a:rPr sz="1700" lang="en-US"/>
              <a:t>c</a:t>
            </a:r>
            <a:r>
              <a:rPr sz="1700" lang="en-US"/>
              <a:t>o</a:t>
            </a:r>
            <a:r>
              <a:rPr sz="1700" lang="en-US"/>
              <a:t>d</a:t>
            </a:r>
            <a:r>
              <a:rPr sz="1700" lang="en-US"/>
              <a:t>ing</a:t>
            </a:r>
            <a:r>
              <a:rPr sz="1700" lang="en-US"/>
              <a:t> </a:t>
            </a:r>
            <a:r>
              <a:rPr sz="1700" lang="en-US"/>
              <a:t>n</a:t>
            </a:r>
            <a:r>
              <a:rPr sz="1700" lang="en-US"/>
              <a:t>o</a:t>
            </a:r>
            <a:r>
              <a:rPr sz="1700" lang="en-US"/>
              <a:t>n</a:t>
            </a:r>
            <a:r>
              <a:rPr sz="1700" lang="en-US"/>
              <a:t> </a:t>
            </a:r>
            <a:r>
              <a:rPr sz="1700" lang="en-US"/>
              <a:t>n</a:t>
            </a:r>
            <a:r>
              <a:rPr sz="1700" lang="en-US"/>
              <a:t>u</a:t>
            </a:r>
            <a:r>
              <a:rPr sz="1700" lang="en-US"/>
              <a:t>m</a:t>
            </a:r>
            <a:r>
              <a:rPr sz="1700" lang="en-US"/>
              <a:t>eric</a:t>
            </a:r>
            <a:r>
              <a:rPr sz="1700" lang="en-US"/>
              <a:t> </a:t>
            </a:r>
            <a:r>
              <a:rPr sz="1700" lang="en-US"/>
              <a:t>v</a:t>
            </a:r>
            <a:r>
              <a:rPr sz="1700" lang="en-US"/>
              <a:t>a</a:t>
            </a:r>
            <a:r>
              <a:rPr sz="1700" lang="en-US"/>
              <a:t>l</a:t>
            </a:r>
            <a:r>
              <a:rPr sz="1700" lang="en-US"/>
              <a:t>u</a:t>
            </a:r>
            <a:r>
              <a:rPr sz="1700" lang="en-US"/>
              <a:t>e</a:t>
            </a:r>
            <a:r>
              <a:rPr sz="1700" lang="en-US"/>
              <a:t>d</a:t>
            </a:r>
            <a:r>
              <a:rPr sz="1700" lang="en-US"/>
              <a:t> </a:t>
            </a:r>
            <a:r>
              <a:rPr sz="1700" lang="en-US"/>
              <a:t>a</a:t>
            </a:r>
            <a:r>
              <a:rPr sz="1700" lang="en-US"/>
              <a:t>t</a:t>
            </a:r>
            <a:r>
              <a:rPr sz="1700" lang="en-US"/>
              <a:t>t</a:t>
            </a:r>
            <a:r>
              <a:rPr sz="1700" lang="en-US"/>
              <a:t>r</a:t>
            </a:r>
            <a:r>
              <a:rPr sz="1700" lang="en-US"/>
              <a:t>ibutes</a:t>
            </a:r>
            <a:endParaRPr sz="1700" lang="en-US"/>
          </a:p>
          <a:p>
            <a:r>
              <a:rPr sz="1700" lang="en-US"/>
              <a:t>from sklearn.preprocessing import LabelEncoder</a:t>
            </a:r>
            <a:endParaRPr sz="1700" lang="en-US"/>
          </a:p>
          <a:p>
            <a:r>
              <a:rPr sz="1700" lang="en-US"/>
              <a:t># creating an encoder</a:t>
            </a:r>
            <a:endParaRPr sz="1700" lang="en-US"/>
          </a:p>
          <a:p>
            <a:r>
              <a:rPr sz="1700" lang="en-US"/>
              <a:t>le = LabelEncoder()</a:t>
            </a:r>
            <a:endParaRPr sz="1700" lang="en-US"/>
          </a:p>
          <a:p>
            <a:r>
              <a:rPr sz="1700" lang="en-US"/>
              <a:t># label encoding for test preparation course</a:t>
            </a:r>
            <a:endParaRPr sz="1700" lang="en-US"/>
          </a:p>
          <a:p>
            <a:r>
              <a:rPr sz="1700" lang="en-US"/>
              <a:t>data['test preparation course'] = le.fit_transform(data['test preparation course'])</a:t>
            </a:r>
            <a:endParaRPr sz="1700" lang="en-US"/>
          </a:p>
          <a:p>
            <a:r>
              <a:rPr sz="1700" lang="en-US"/>
              <a:t>data['test preparation course'].value_counts()</a:t>
            </a:r>
            <a:endParaRPr sz="1700" lang="en-US"/>
          </a:p>
          <a:p>
            <a:r>
              <a:rPr sz="1700" lang="en-US"/>
              <a:t>O</a:t>
            </a:r>
            <a:r>
              <a:rPr sz="1700" lang="en-US"/>
              <a:t>u</a:t>
            </a:r>
            <a:r>
              <a:rPr sz="1700" lang="en-US"/>
              <a:t>t</a:t>
            </a:r>
            <a:r>
              <a:rPr sz="1700" lang="en-US"/>
              <a:t>p</a:t>
            </a:r>
            <a:r>
              <a:rPr sz="1700" lang="en-US"/>
              <a:t>ut</a:t>
            </a:r>
            <a:r>
              <a:rPr sz="1700" lang="en-US"/>
              <a:t>:</a:t>
            </a:r>
            <a:endParaRPr sz="1700" lang="en-US"/>
          </a:p>
          <a:p>
            <a:r>
              <a:rPr sz="1700" lang="en-US"/>
              <a:t>1    642</a:t>
            </a:r>
            <a:endParaRPr sz="1700" lang="en-US"/>
          </a:p>
          <a:p>
            <a:r>
              <a:rPr sz="1700" lang="en-US"/>
              <a:t>0    358</a:t>
            </a:r>
            <a:endParaRPr sz="1700" lang="en-US"/>
          </a:p>
          <a:p>
            <a:r>
              <a:rPr sz="1700" lang="en-US"/>
              <a:t>Name: test preparation course, dtype: int64</a:t>
            </a:r>
            <a:endParaRPr sz="1700" lang="en-US"/>
          </a:p>
          <a:p>
            <a:endParaRPr sz="1700" lang="en-US"/>
          </a:p>
          <a:p>
            <a:r>
              <a:rPr sz="1700" lang="en-US"/>
              <a:t># label encoding for lunch</a:t>
            </a:r>
            <a:endParaRPr sz="1700" lang="en-US"/>
          </a:p>
          <a:p>
            <a:r>
              <a:rPr sz="1700" lang="en-US"/>
              <a:t>data['lunch'] = le.fit_transform(data['lunch'])</a:t>
            </a:r>
            <a:endParaRPr sz="1700" lang="en-US"/>
          </a:p>
          <a:p>
            <a:r>
              <a:rPr sz="1700" lang="en-US"/>
              <a:t>data['lunch'].value_counts()</a:t>
            </a:r>
            <a:endParaRPr sz="1700" lang="en-US"/>
          </a:p>
          <a:p>
            <a:r>
              <a:rPr sz="1700" lang="en-US"/>
              <a:t>Output:</a:t>
            </a:r>
            <a:endParaRPr sz="1700" lang="en-US"/>
          </a:p>
          <a:p>
            <a:r>
              <a:rPr sz="1700" lang="en-US"/>
              <a:t>1    645</a:t>
            </a:r>
            <a:endParaRPr sz="1700" lang="en-US"/>
          </a:p>
          <a:p>
            <a:r>
              <a:rPr sz="1700" lang="en-US"/>
              <a:t>0    355</a:t>
            </a:r>
            <a:endParaRPr sz="1700" lang="en-US"/>
          </a:p>
          <a:p>
            <a:r>
              <a:rPr sz="1700" lang="en-US"/>
              <a:t>Name: lunch, dtype: int64</a:t>
            </a:r>
            <a:endParaRPr sz="1700" lang="en-US"/>
          </a:p>
          <a:p>
            <a:endParaRPr sz="170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96" name=""/>
          <p:cNvSpPr>
            <a:spLocks noGrp="1"/>
          </p:cNvSpPr>
          <p:nvPr>
            <p:ph type="title"/>
          </p:nvPr>
        </p:nvSpPr>
        <p:spPr/>
        <p:txBody>
          <a:bodyPr/>
          <a:p>
            <a:endParaRPr lang="en-US"/>
          </a:p>
        </p:txBody>
      </p:sp>
      <p:sp>
        <p:nvSpPr>
          <p:cNvPr id="1048697" name=""/>
          <p:cNvSpPr>
            <a:spLocks noGrp="1"/>
          </p:cNvSpPr>
          <p:nvPr>
            <p:ph idx="1"/>
          </p:nvPr>
        </p:nvSpPr>
        <p:spPr/>
        <p:txBody>
          <a:bodyPr/>
          <a:p>
            <a:r>
              <a:rPr sz="2000" lang="en-US"/>
              <a:t># label encoding- race/ethnicity</a:t>
            </a:r>
            <a:endParaRPr sz="2000" lang="en-US"/>
          </a:p>
          <a:p>
            <a:r>
              <a:rPr sz="2000" lang="en-US"/>
              <a:t># we have to map values to each of the categories</a:t>
            </a:r>
            <a:endParaRPr sz="2000" lang="en-US"/>
          </a:p>
          <a:p>
            <a:r>
              <a:rPr sz="2000" lang="en-US"/>
              <a:t>data['race/ethnicity'] = data['race/ethnicity'].replace('group A', 1)</a:t>
            </a:r>
            <a:endParaRPr sz="2000" lang="en-US"/>
          </a:p>
          <a:p>
            <a:r>
              <a:rPr sz="2000" lang="en-US"/>
              <a:t>data['race/ethnicity'] = data['race/ethnicity'].replace('group B', 2)</a:t>
            </a:r>
            <a:endParaRPr sz="2000" lang="en-US"/>
          </a:p>
          <a:p>
            <a:r>
              <a:rPr sz="2000" lang="en-US"/>
              <a:t>data['race/ethnicity'] = data['race/ethnicity'].replace('group C', 3)</a:t>
            </a:r>
            <a:endParaRPr sz="2000" lang="en-US"/>
          </a:p>
          <a:p>
            <a:r>
              <a:rPr sz="2000" lang="en-US"/>
              <a:t>data['race/ethnicity'] = data['race/ethnicity'].replace('group D', 4)</a:t>
            </a:r>
            <a:endParaRPr sz="2000" lang="en-US"/>
          </a:p>
          <a:p>
            <a:r>
              <a:rPr sz="2000" lang="en-US"/>
              <a:t>data['race/ethnicity'] = data['race/ethnicity'].replace('group E', 5)</a:t>
            </a:r>
            <a:endParaRPr sz="2000" lang="en-US"/>
          </a:p>
          <a:p>
            <a:r>
              <a:rPr sz="2000" lang="en-US"/>
              <a:t>data['race/ethnicity'].value_counts()</a:t>
            </a:r>
            <a:endParaRPr sz="2000" lang="en-US"/>
          </a:p>
          <a:p>
            <a:r>
              <a:rPr sz="2000" lang="en-US"/>
              <a:t>Output: </a:t>
            </a:r>
            <a:endParaRPr sz="2000" lang="en-US"/>
          </a:p>
          <a:p>
            <a:r>
              <a:rPr sz="2000" lang="en-US"/>
              <a:t>3    319</a:t>
            </a:r>
            <a:endParaRPr sz="2000" lang="en-US"/>
          </a:p>
          <a:p>
            <a:r>
              <a:rPr sz="2000" lang="en-US"/>
              <a:t>4    262</a:t>
            </a:r>
            <a:endParaRPr sz="2000" lang="en-US"/>
          </a:p>
          <a:p>
            <a:r>
              <a:rPr sz="2000" lang="en-US"/>
              <a:t>2    190</a:t>
            </a:r>
            <a:endParaRPr sz="2000" lang="en-US"/>
          </a:p>
          <a:p>
            <a:r>
              <a:rPr sz="2000" lang="en-US"/>
              <a:t>5    140</a:t>
            </a:r>
            <a:endParaRPr sz="2000" lang="en-US"/>
          </a:p>
          <a:p>
            <a:r>
              <a:rPr sz="2000" lang="en-US"/>
              <a:t>1     89</a:t>
            </a:r>
            <a:endParaRPr sz="2000" lang="en-US"/>
          </a:p>
          <a:p>
            <a:r>
              <a:rPr sz="2000" lang="en-US"/>
              <a:t>Name: race/ethnicity, dtype: int64</a:t>
            </a:r>
            <a:endParaRPr sz="200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98" name=""/>
          <p:cNvSpPr>
            <a:spLocks noGrp="1"/>
          </p:cNvSpPr>
          <p:nvPr>
            <p:ph type="title"/>
          </p:nvPr>
        </p:nvSpPr>
        <p:spPr/>
        <p:txBody>
          <a:bodyPr/>
          <a:p>
            <a:endParaRPr lang="en-US"/>
          </a:p>
        </p:txBody>
      </p:sp>
      <p:sp>
        <p:nvSpPr>
          <p:cNvPr id="1048699" name=""/>
          <p:cNvSpPr>
            <a:spLocks noGrp="1"/>
          </p:cNvSpPr>
          <p:nvPr>
            <p:ph idx="1"/>
          </p:nvPr>
        </p:nvSpPr>
        <p:spPr/>
        <p:txBody>
          <a:bodyPr/>
          <a:p>
            <a:r>
              <a:rPr sz="1600" lang="en-US"/>
              <a:t># label encoding for parental level of education</a:t>
            </a:r>
            <a:endParaRPr sz="1600" lang="en-US"/>
          </a:p>
          <a:p>
            <a:r>
              <a:rPr sz="1600" lang="en-US"/>
              <a:t>data['parental level of education'] = le.fit_transform(data['parental level of education'])</a:t>
            </a:r>
            <a:endParaRPr sz="1600" lang="en-US"/>
          </a:p>
          <a:p>
            <a:r>
              <a:rPr sz="1600" lang="en-US"/>
              <a:t>data['parental level of education'].value_counts(</a:t>
            </a:r>
            <a:r>
              <a:rPr sz="1600" lang="en-US"/>
              <a:t>)</a:t>
            </a:r>
            <a:endParaRPr sz="1600" lang="en-US"/>
          </a:p>
          <a:p>
            <a:r>
              <a:rPr sz="1600" lang="en-US"/>
              <a:t>O</a:t>
            </a:r>
            <a:r>
              <a:rPr sz="1600" lang="en-US"/>
              <a:t>u</a:t>
            </a:r>
            <a:r>
              <a:rPr sz="1600" lang="en-US"/>
              <a:t>t</a:t>
            </a:r>
            <a:r>
              <a:rPr sz="1600" lang="en-US"/>
              <a:t>p</a:t>
            </a:r>
            <a:r>
              <a:rPr sz="1600" lang="en-US"/>
              <a:t>ut</a:t>
            </a:r>
            <a:r>
              <a:rPr sz="1600" lang="en-US"/>
              <a:t>:</a:t>
            </a:r>
            <a:endParaRPr sz="1600" lang="en-US"/>
          </a:p>
          <a:p>
            <a:r>
              <a:rPr sz="1600" lang="en-US"/>
              <a:t>4    226</a:t>
            </a:r>
            <a:endParaRPr sz="1600" lang="en-US"/>
          </a:p>
          <a:p>
            <a:r>
              <a:rPr sz="1600" lang="en-US"/>
              <a:t>0    222</a:t>
            </a:r>
            <a:endParaRPr sz="1600" lang="en-US"/>
          </a:p>
          <a:p>
            <a:r>
              <a:rPr sz="1600" lang="en-US"/>
              <a:t>2    196</a:t>
            </a:r>
            <a:endParaRPr sz="1600" lang="en-US"/>
          </a:p>
          <a:p>
            <a:r>
              <a:rPr sz="1600" lang="en-US"/>
              <a:t>5    179</a:t>
            </a:r>
            <a:endParaRPr sz="1600" lang="en-US"/>
          </a:p>
          <a:p>
            <a:r>
              <a:rPr sz="1600" lang="en-US"/>
              <a:t>1    118</a:t>
            </a:r>
            <a:endParaRPr sz="1600" lang="en-US"/>
          </a:p>
          <a:p>
            <a:r>
              <a:rPr sz="1600" lang="en-US"/>
              <a:t>3     59</a:t>
            </a:r>
            <a:endParaRPr sz="1600" lang="en-US"/>
          </a:p>
          <a:p>
            <a:r>
              <a:rPr sz="1600" lang="en-US"/>
              <a:t>Name: parental level of education, dtype: int64</a:t>
            </a:r>
            <a:endParaRPr sz="1600" lang="en-US"/>
          </a:p>
          <a:p>
            <a:endParaRPr sz="1600" lang="en-US"/>
          </a:p>
          <a:p>
            <a:r>
              <a:rPr sz="1600" lang="en-US"/>
              <a:t># label encoding for gender</a:t>
            </a:r>
            <a:endParaRPr sz="1600" lang="en-US"/>
          </a:p>
          <a:p>
            <a:r>
              <a:rPr sz="1600" lang="en-US"/>
              <a:t>data['gender'] = le.fit_transform(data['gender'])</a:t>
            </a:r>
            <a:endParaRPr sz="1600" lang="en-US"/>
          </a:p>
          <a:p>
            <a:r>
              <a:rPr sz="1600" lang="en-US"/>
              <a:t>data['gender'].value_counts()</a:t>
            </a:r>
            <a:endParaRPr sz="1600" lang="en-US"/>
          </a:p>
          <a:p>
            <a:r>
              <a:rPr sz="1600" lang="en-US"/>
              <a:t>Output:</a:t>
            </a:r>
            <a:endParaRPr sz="1600" lang="en-US"/>
          </a:p>
          <a:p>
            <a:r>
              <a:rPr sz="1600" lang="en-US"/>
              <a:t>0    518</a:t>
            </a:r>
            <a:endParaRPr sz="1600" lang="en-US"/>
          </a:p>
          <a:p>
            <a:r>
              <a:rPr sz="1600" lang="en-US"/>
              <a:t>1    482</a:t>
            </a:r>
            <a:endParaRPr sz="1600" lang="en-US"/>
          </a:p>
          <a:p>
            <a:r>
              <a:rPr sz="1600" lang="en-US"/>
              <a:t>Name: gender, dtype: int64</a:t>
            </a:r>
            <a:endParaRPr sz="1600" lang="en-US"/>
          </a:p>
          <a:p>
            <a:endParaRPr sz="160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00" name=""/>
          <p:cNvSpPr>
            <a:spLocks noGrp="1"/>
          </p:cNvSpPr>
          <p:nvPr>
            <p:ph type="title"/>
          </p:nvPr>
        </p:nvSpPr>
        <p:spPr/>
        <p:txBody>
          <a:bodyPr/>
          <a:p>
            <a:endParaRPr lang="en-US"/>
          </a:p>
        </p:txBody>
      </p:sp>
      <p:sp>
        <p:nvSpPr>
          <p:cNvPr id="1048701" name=""/>
          <p:cNvSpPr>
            <a:spLocks noGrp="1"/>
          </p:cNvSpPr>
          <p:nvPr>
            <p:ph idx="1"/>
          </p:nvPr>
        </p:nvSpPr>
        <p:spPr/>
        <p:txBody>
          <a:bodyPr/>
          <a:p>
            <a:r>
              <a:rPr sz="1400" lang="en-US"/>
              <a:t># label encoding for pass_math</a:t>
            </a:r>
            <a:endParaRPr sz="1400" lang="en-US"/>
          </a:p>
          <a:p>
            <a:r>
              <a:rPr sz="1400" lang="en-US"/>
              <a:t>data['pass_math'] = le.fit_transform(data['pass_math'])</a:t>
            </a:r>
            <a:endParaRPr sz="1400" lang="en-US"/>
          </a:p>
          <a:p>
            <a:r>
              <a:rPr sz="1400" lang="en-US"/>
              <a:t>data['pass_math'].value_counts()</a:t>
            </a:r>
            <a:endParaRPr sz="1400" lang="en-US"/>
          </a:p>
          <a:p>
            <a:r>
              <a:rPr sz="1400" lang="en-US"/>
              <a:t>1    960</a:t>
            </a:r>
            <a:endParaRPr sz="1400" lang="en-US"/>
          </a:p>
          <a:p>
            <a:r>
              <a:rPr sz="1400" lang="en-US"/>
              <a:t>0     40</a:t>
            </a:r>
            <a:endParaRPr sz="1400" lang="en-US"/>
          </a:p>
          <a:p>
            <a:r>
              <a:rPr sz="1400" lang="en-US"/>
              <a:t>Name: pass_math, dtype: int64</a:t>
            </a:r>
            <a:endParaRPr sz="1400" lang="en-US"/>
          </a:p>
          <a:p>
            <a:endParaRPr sz="1400" lang="en-US"/>
          </a:p>
          <a:p>
            <a:r>
              <a:rPr sz="1400" lang="en-US"/>
              <a:t># label encoding for pass_reading</a:t>
            </a:r>
            <a:endParaRPr sz="1400" lang="en-US"/>
          </a:p>
          <a:p>
            <a:r>
              <a:rPr sz="1400" lang="en-US"/>
              <a:t>data['pass_reading'] = le.fit_transform(data['pass_reading'])</a:t>
            </a:r>
            <a:endParaRPr sz="1400" lang="en-US"/>
          </a:p>
          <a:p>
            <a:r>
              <a:rPr sz="1400" lang="en-US"/>
              <a:t>data['pass_reading'].value_counts()</a:t>
            </a:r>
            <a:endParaRPr sz="1400" lang="en-US"/>
          </a:p>
          <a:p>
            <a:r>
              <a:rPr sz="1400" lang="en-US"/>
              <a:t>Output:</a:t>
            </a:r>
            <a:endParaRPr sz="1400" lang="en-US"/>
          </a:p>
          <a:p>
            <a:r>
              <a:rPr sz="1400" lang="en-US"/>
              <a:t>1    974</a:t>
            </a:r>
            <a:endParaRPr sz="1400" lang="en-US"/>
          </a:p>
          <a:p>
            <a:r>
              <a:rPr sz="1400" lang="en-US"/>
              <a:t>0     26</a:t>
            </a:r>
            <a:endParaRPr sz="1400" lang="en-US"/>
          </a:p>
          <a:p>
            <a:r>
              <a:rPr sz="1400" lang="en-US"/>
              <a:t>Name: pass_reading, dtype: int64</a:t>
            </a:r>
            <a:endParaRPr sz="1400" lang="en-US"/>
          </a:p>
          <a:p>
            <a:endParaRPr sz="1400" lang="en-US"/>
          </a:p>
          <a:p>
            <a:r>
              <a:rPr sz="1400" lang="en-US"/>
              <a:t># label encoding for pass_writing</a:t>
            </a:r>
            <a:endParaRPr sz="1400" lang="en-US"/>
          </a:p>
          <a:p>
            <a:r>
              <a:rPr sz="1400" lang="en-US"/>
              <a:t>data['pass_writing'] = le.fit_transform(data['pass_writing'])</a:t>
            </a:r>
            <a:endParaRPr sz="1400" lang="en-US"/>
          </a:p>
          <a:p>
            <a:r>
              <a:rPr sz="1400" lang="en-US"/>
              <a:t>data['pass_writing'].value_counts()</a:t>
            </a:r>
            <a:endParaRPr sz="1400" lang="en-US"/>
          </a:p>
          <a:p>
            <a:r>
              <a:rPr sz="1400" lang="en-US"/>
              <a:t>Output:</a:t>
            </a:r>
            <a:endParaRPr sz="1400" lang="en-US"/>
          </a:p>
          <a:p>
            <a:r>
              <a:rPr sz="1400" lang="en-US"/>
              <a:t>1    968</a:t>
            </a:r>
            <a:endParaRPr sz="1400" lang="en-US"/>
          </a:p>
          <a:p>
            <a:r>
              <a:rPr sz="1400" lang="en-US"/>
              <a:t>0     32</a:t>
            </a:r>
            <a:endParaRPr sz="1400" lang="en-US"/>
          </a:p>
          <a:p>
            <a:r>
              <a:rPr sz="1400" lang="en-US"/>
              <a:t>Name: pass_writing, dtype: int64</a:t>
            </a:r>
            <a:endParaRPr sz="1400" lang="en-US"/>
          </a:p>
          <a:p>
            <a:endParaRPr sz="140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02" name=""/>
          <p:cNvSpPr>
            <a:spLocks noGrp="1"/>
          </p:cNvSpPr>
          <p:nvPr>
            <p:ph type="title"/>
          </p:nvPr>
        </p:nvSpPr>
        <p:spPr/>
        <p:txBody>
          <a:bodyPr/>
          <a:p>
            <a:endParaRPr lang="en-US"/>
          </a:p>
        </p:txBody>
      </p:sp>
      <p:sp>
        <p:nvSpPr>
          <p:cNvPr id="1048703" name=""/>
          <p:cNvSpPr>
            <a:spLocks noGrp="1"/>
          </p:cNvSpPr>
          <p:nvPr>
            <p:ph idx="1"/>
          </p:nvPr>
        </p:nvSpPr>
        <p:spPr/>
        <p:txBody>
          <a:bodyPr/>
          <a:p>
            <a:r>
              <a:rPr sz="1400" lang="en-US"/>
              <a:t># label encoding for status</a:t>
            </a:r>
            <a:endParaRPr sz="1400" lang="en-US"/>
          </a:p>
          <a:p>
            <a:r>
              <a:rPr sz="1400" lang="en-US"/>
              <a:t>data['status'] = le.fit_transform(data['status'])</a:t>
            </a:r>
            <a:endParaRPr sz="1400" lang="en-US"/>
          </a:p>
          <a:p>
            <a:r>
              <a:rPr sz="1400" lang="en-US"/>
              <a:t>data['status'].value_counts()</a:t>
            </a:r>
            <a:endParaRPr sz="1400" lang="en-US"/>
          </a:p>
          <a:p>
            <a:r>
              <a:rPr sz="1400" lang="en-US"/>
              <a:t>O</a:t>
            </a:r>
            <a:r>
              <a:rPr sz="1400" lang="en-US"/>
              <a:t>u</a:t>
            </a:r>
            <a:r>
              <a:rPr sz="1400" lang="en-US"/>
              <a:t>t</a:t>
            </a:r>
            <a:r>
              <a:rPr sz="1400" lang="en-US"/>
              <a:t>put</a:t>
            </a:r>
            <a:r>
              <a:rPr sz="1400" lang="en-US"/>
              <a:t>:</a:t>
            </a:r>
            <a:endParaRPr sz="1400" lang="en-US"/>
          </a:p>
          <a:p>
            <a:r>
              <a:rPr sz="1400" lang="en-US"/>
              <a:t>1    949</a:t>
            </a:r>
            <a:endParaRPr sz="1400" lang="en-US"/>
          </a:p>
          <a:p>
            <a:r>
              <a:rPr sz="1400" lang="en-US"/>
              <a:t>0     51</a:t>
            </a:r>
            <a:endParaRPr sz="1400" lang="en-US"/>
          </a:p>
          <a:p>
            <a:r>
              <a:rPr sz="1400" lang="en-US"/>
              <a:t>Name: status, dtype: int64</a:t>
            </a:r>
            <a:endParaRPr sz="1400" lang="en-US"/>
          </a:p>
          <a:p>
            <a:endParaRPr sz="1400" lang="en-US"/>
          </a:p>
          <a:p>
            <a:r>
              <a:rPr sz="1400" lang="en-US"/>
              <a:t># label encoding for grades</a:t>
            </a:r>
            <a:endParaRPr sz="1400" lang="en-US"/>
          </a:p>
          <a:p>
            <a:r>
              <a:rPr sz="1400" lang="en-US"/>
              <a:t># we have to map values to each of the categories</a:t>
            </a:r>
            <a:endParaRPr sz="1400" lang="en-US"/>
          </a:p>
          <a:p>
            <a:r>
              <a:rPr sz="1400" lang="en-US"/>
              <a:t>data['grades'] = data['grades'].replace('O', 0)</a:t>
            </a:r>
            <a:endParaRPr sz="1400" lang="en-US"/>
          </a:p>
          <a:p>
            <a:r>
              <a:rPr sz="1400" lang="en-US"/>
              <a:t>data['grades'] = data['grades'].replace('A', 1)</a:t>
            </a:r>
            <a:endParaRPr sz="1400" lang="en-US"/>
          </a:p>
          <a:p>
            <a:r>
              <a:rPr sz="1400" lang="en-US"/>
              <a:t>data['grades'] = data['grades'].replace('B', 2)</a:t>
            </a:r>
            <a:endParaRPr sz="1400" lang="en-US"/>
          </a:p>
          <a:p>
            <a:r>
              <a:rPr sz="1400" lang="en-US"/>
              <a:t>data['grades'] = data['grades'].replace('C', 3)</a:t>
            </a:r>
            <a:endParaRPr sz="1400" lang="en-US"/>
          </a:p>
          <a:p>
            <a:r>
              <a:rPr sz="1400" lang="en-US"/>
              <a:t>data['grades'] = data['grades'].replace('D', 4)</a:t>
            </a:r>
            <a:endParaRPr sz="1400" lang="en-US"/>
          </a:p>
          <a:p>
            <a:r>
              <a:rPr sz="1400" lang="en-US"/>
              <a:t>data['grades'] = data['grades'].replace('E', 5)</a:t>
            </a:r>
            <a:endParaRPr sz="1400" lang="en-US"/>
          </a:p>
          <a:p>
            <a:r>
              <a:rPr sz="1400" lang="en-US"/>
              <a:t>data['race/ethnicity'].value_counts()</a:t>
            </a:r>
            <a:endParaRPr sz="1400" lang="en-US"/>
          </a:p>
          <a:p>
            <a:r>
              <a:rPr sz="1400" lang="en-US"/>
              <a:t>O</a:t>
            </a:r>
            <a:r>
              <a:rPr sz="1400" lang="en-US"/>
              <a:t>u</a:t>
            </a:r>
            <a:r>
              <a:rPr sz="1400" lang="en-US"/>
              <a:t>t</a:t>
            </a:r>
            <a:r>
              <a:rPr sz="1400" lang="en-US"/>
              <a:t>put</a:t>
            </a:r>
            <a:r>
              <a:rPr sz="1400" lang="en-US"/>
              <a:t>:</a:t>
            </a:r>
            <a:endParaRPr sz="1400" lang="en-US"/>
          </a:p>
          <a:p>
            <a:r>
              <a:rPr sz="1400" lang="en-US"/>
              <a:t>3    319</a:t>
            </a:r>
            <a:endParaRPr sz="1400" lang="en-US"/>
          </a:p>
          <a:p>
            <a:r>
              <a:rPr sz="1400" lang="en-US"/>
              <a:t>4    262</a:t>
            </a:r>
            <a:endParaRPr sz="1400" lang="en-US"/>
          </a:p>
          <a:p>
            <a:r>
              <a:rPr sz="1400" lang="en-US"/>
              <a:t>2    190</a:t>
            </a:r>
            <a:endParaRPr sz="1400" lang="en-US"/>
          </a:p>
          <a:p>
            <a:r>
              <a:rPr sz="1400" lang="en-US"/>
              <a:t>5    140</a:t>
            </a:r>
            <a:endParaRPr sz="1400" lang="en-US"/>
          </a:p>
          <a:p>
            <a:r>
              <a:rPr sz="1400" lang="en-US"/>
              <a:t>1     89</a:t>
            </a:r>
            <a:endParaRPr sz="1400" lang="en-US"/>
          </a:p>
          <a:p>
            <a:r>
              <a:rPr sz="1400" lang="en-US"/>
              <a:t>Name: race/ethnicity, dtype: int64</a:t>
            </a:r>
            <a:endParaRPr sz="1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46" name=""/>
          <p:cNvSpPr>
            <a:spLocks noGrp="1"/>
          </p:cNvSpPr>
          <p:nvPr>
            <p:ph type="title"/>
          </p:nvPr>
        </p:nvSpPr>
        <p:spPr/>
        <p:txBody>
          <a:bodyPr/>
          <a:p>
            <a:endParaRPr lang="en-US"/>
          </a:p>
        </p:txBody>
      </p:sp>
      <p:sp>
        <p:nvSpPr>
          <p:cNvPr id="1048647" name=""/>
          <p:cNvSpPr>
            <a:spLocks noGrp="1"/>
          </p:cNvSpPr>
          <p:nvPr>
            <p:ph idx="1"/>
          </p:nvPr>
        </p:nvSpPr>
        <p:spPr/>
        <p:txBody>
          <a:bodyPr/>
          <a:p>
            <a:pPr algn="ctr" indent="0" marL="0">
              <a:buNone/>
            </a:pPr>
            <a:r>
              <a:rPr sz="2800" lang="en-US">
                <a:solidFill>
                  <a:srgbClr val="FF0000"/>
                </a:solidFill>
              </a:rPr>
              <a:t>I</a:t>
            </a:r>
            <a:r>
              <a:rPr sz="2800" lang="en-US">
                <a:solidFill>
                  <a:srgbClr val="FF0000"/>
                </a:solidFill>
              </a:rPr>
              <a:t>n</a:t>
            </a:r>
            <a:r>
              <a:rPr sz="2800" lang="en-US">
                <a:solidFill>
                  <a:srgbClr val="FF0000"/>
                </a:solidFill>
              </a:rPr>
              <a:t>t</a:t>
            </a:r>
            <a:r>
              <a:rPr sz="2800" lang="en-US">
                <a:solidFill>
                  <a:srgbClr val="FF0000"/>
                </a:solidFill>
              </a:rPr>
              <a:t>r</a:t>
            </a:r>
            <a:r>
              <a:rPr sz="2800" lang="en-US">
                <a:solidFill>
                  <a:srgbClr val="FF0000"/>
                </a:solidFill>
              </a:rPr>
              <a:t>oduction</a:t>
            </a:r>
            <a:endParaRPr sz="2800" lang="en-US">
              <a:solidFill>
                <a:srgbClr val="FF0000"/>
              </a:solidFill>
            </a:endParaRPr>
          </a:p>
          <a:p>
            <a:r>
              <a:rPr sz="2800" lang="en-US"/>
              <a:t>Quality education is one of the Sustainable Development Goals (SDGs) </a:t>
            </a:r>
            <a:r>
              <a:rPr sz="2800" lang="en-US"/>
              <a:t>a</a:t>
            </a:r>
            <a:r>
              <a:rPr sz="2800" lang="en-US"/>
              <a:t>nd is a fundamental challenge to support sustainable development</a:t>
            </a:r>
            <a:r>
              <a:rPr sz="2800" lang="en-US"/>
              <a:t> </a:t>
            </a:r>
            <a:r>
              <a:rPr sz="2800" lang="en-US"/>
              <a:t>w</a:t>
            </a:r>
            <a:r>
              <a:rPr sz="2800" lang="en-US"/>
              <a:t>orldwide.</a:t>
            </a:r>
            <a:endParaRPr sz="2800" lang="en-US"/>
          </a:p>
          <a:p>
            <a:r>
              <a:rPr sz="2800" lang="en-US"/>
              <a:t>H</a:t>
            </a:r>
            <a:r>
              <a:rPr sz="2800" lang="en-US"/>
              <a:t>i</a:t>
            </a:r>
            <a:r>
              <a:rPr sz="2800" lang="en-US"/>
              <a:t>gher education institutions</a:t>
            </a:r>
            <a:r>
              <a:rPr sz="2800" lang="en-US"/>
              <a:t> </a:t>
            </a:r>
            <a:r>
              <a:rPr sz="2800" lang="en-US"/>
              <a:t>work</a:t>
            </a:r>
            <a:r>
              <a:rPr sz="2800" lang="en-US"/>
              <a:t>s</a:t>
            </a:r>
            <a:r>
              <a:rPr sz="2800" lang="en-US"/>
              <a:t> on the development of educational</a:t>
            </a:r>
            <a:r>
              <a:rPr sz="2800" lang="en-US"/>
              <a:t> </a:t>
            </a:r>
            <a:r>
              <a:rPr sz="2800" lang="en-US"/>
              <a:t>models that emphasize the use of information and communication technologies (ICT), which could</a:t>
            </a:r>
            <a:r>
              <a:rPr sz="2800" lang="en-US"/>
              <a:t>function as support tools for equal opportunities and social responsibility.</a:t>
            </a:r>
            <a:endParaRPr sz="2800" lang="en-US"/>
          </a:p>
          <a:p>
            <a:r>
              <a:rPr sz="2800" lang="en-US"/>
              <a:t>Based on these principles, the main objective of this work was to predict the grades of the students</a:t>
            </a:r>
            <a:r>
              <a:rPr sz="2800" lang="en-US"/>
              <a:t> </a:t>
            </a:r>
            <a:r>
              <a:rPr sz="2800" lang="en-US"/>
              <a:t>according to several characteristics of their academic performance.</a:t>
            </a:r>
            <a:endParaRPr sz="2800" lang="en-US"/>
          </a:p>
          <a:p>
            <a:endParaRPr sz="2800"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04" name=""/>
          <p:cNvSpPr>
            <a:spLocks noGrp="1"/>
          </p:cNvSpPr>
          <p:nvPr>
            <p:ph type="title"/>
          </p:nvPr>
        </p:nvSpPr>
        <p:spPr/>
        <p:txBody>
          <a:bodyPr/>
          <a:p>
            <a:endParaRPr lang="en-US"/>
          </a:p>
        </p:txBody>
      </p:sp>
      <p:sp>
        <p:nvSpPr>
          <p:cNvPr id="1048705" name=""/>
          <p:cNvSpPr>
            <a:spLocks noGrp="1"/>
          </p:cNvSpPr>
          <p:nvPr>
            <p:ph idx="1"/>
          </p:nvPr>
        </p:nvSpPr>
        <p:spPr/>
        <p:txBody>
          <a:bodyPr/>
          <a:p>
            <a:r>
              <a:rPr lang="en-US"/>
              <a:t>d</a:t>
            </a:r>
            <a:r>
              <a:rPr lang="en-US"/>
              <a:t>a</a:t>
            </a:r>
            <a:r>
              <a:rPr lang="en-US"/>
              <a:t>t</a:t>
            </a:r>
            <a:r>
              <a:rPr lang="en-US"/>
              <a:t>a</a:t>
            </a:r>
            <a:endParaRPr lang="en-US"/>
          </a:p>
          <a:p>
            <a:endParaRPr lang="en-US"/>
          </a:p>
        </p:txBody>
      </p:sp>
      <p:pic>
        <p:nvPicPr>
          <p:cNvPr id="2097180" name=""/>
          <p:cNvPicPr>
            <a:picLocks/>
          </p:cNvPicPr>
          <p:nvPr/>
        </p:nvPicPr>
        <p:blipFill>
          <a:blip xmlns:r="http://schemas.openxmlformats.org/officeDocument/2006/relationships" r:embed="rId1"/>
          <a:stretch>
            <a:fillRect/>
          </a:stretch>
        </p:blipFill>
        <p:spPr>
          <a:xfrm rot="0">
            <a:off x="660318" y="1926944"/>
            <a:ext cx="7794968" cy="4851692"/>
          </a:xfrm>
          <a:prstGeom prst="rec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06" name=""/>
          <p:cNvSpPr>
            <a:spLocks noGrp="1"/>
          </p:cNvSpPr>
          <p:nvPr>
            <p:ph type="title"/>
          </p:nvPr>
        </p:nvSpPr>
        <p:spPr/>
        <p:txBody>
          <a:bodyPr/>
          <a:p>
            <a:endParaRPr lang="en-US"/>
          </a:p>
        </p:txBody>
      </p:sp>
      <p:sp>
        <p:nvSpPr>
          <p:cNvPr id="1048707" name=""/>
          <p:cNvSpPr>
            <a:spLocks noGrp="1"/>
          </p:cNvSpPr>
          <p:nvPr>
            <p:ph idx="1"/>
          </p:nvPr>
        </p:nvSpPr>
        <p:spPr/>
        <p:txBody>
          <a:bodyPr/>
          <a:p>
            <a:pPr indent="0" marL="0">
              <a:buNone/>
            </a:pPr>
            <a:r>
              <a:rPr sz="1400" lang="en-US"/>
              <a:t>#</a:t>
            </a:r>
            <a:r>
              <a:rPr sz="1400" lang="en-US"/>
              <a:t>t</a:t>
            </a:r>
            <a:r>
              <a:rPr sz="1400" lang="en-US"/>
              <a:t>e</a:t>
            </a:r>
            <a:r>
              <a:rPr sz="1400" lang="en-US"/>
              <a:t>s</a:t>
            </a:r>
            <a:r>
              <a:rPr sz="1400" lang="en-US"/>
              <a:t>t</a:t>
            </a:r>
            <a:r>
              <a:rPr sz="1400" lang="en-US"/>
              <a:t>i</a:t>
            </a:r>
            <a:r>
              <a:rPr sz="1400" lang="en-US"/>
              <a:t>n</a:t>
            </a:r>
            <a:r>
              <a:rPr sz="1400" lang="en-US"/>
              <a:t>g</a:t>
            </a:r>
            <a:r>
              <a:rPr sz="1400" lang="en-US"/>
              <a:t> </a:t>
            </a:r>
            <a:r>
              <a:rPr sz="1400" lang="en-US"/>
              <a:t> </a:t>
            </a:r>
            <a:r>
              <a:rPr sz="1400" lang="en-US"/>
              <a:t>t</a:t>
            </a:r>
            <a:r>
              <a:rPr sz="1400" lang="en-US"/>
              <a:t>h</a:t>
            </a:r>
            <a:r>
              <a:rPr sz="1400" lang="en-US"/>
              <a:t>e</a:t>
            </a:r>
            <a:r>
              <a:rPr sz="1400" lang="en-US"/>
              <a:t> </a:t>
            </a:r>
            <a:r>
              <a:rPr sz="1400" lang="en-US"/>
              <a:t>r</a:t>
            </a:r>
            <a:r>
              <a:rPr sz="1400" lang="en-US"/>
              <a:t>e</a:t>
            </a:r>
            <a:r>
              <a:rPr sz="1400" lang="en-US"/>
              <a:t>s</a:t>
            </a:r>
            <a:r>
              <a:rPr sz="1400" lang="en-US"/>
              <a:t>u</a:t>
            </a:r>
            <a:r>
              <a:rPr sz="1400" lang="en-US"/>
              <a:t>lt</a:t>
            </a:r>
            <a:r>
              <a:rPr sz="1400" lang="en-US"/>
              <a:t> </a:t>
            </a:r>
            <a:r>
              <a:rPr sz="1400" lang="en-US"/>
              <a:t>a</a:t>
            </a:r>
            <a:r>
              <a:rPr sz="1400" lang="en-US"/>
              <a:t>g</a:t>
            </a:r>
            <a:r>
              <a:rPr sz="1400" lang="en-US"/>
              <a:t>a</a:t>
            </a:r>
            <a:r>
              <a:rPr sz="1400" lang="en-US"/>
              <a:t>inst</a:t>
            </a:r>
            <a:r>
              <a:rPr sz="1400" lang="en-US"/>
              <a:t> </a:t>
            </a:r>
            <a:r>
              <a:rPr sz="1400" lang="en-US"/>
              <a:t>s</a:t>
            </a:r>
            <a:r>
              <a:rPr sz="1400" lang="en-US"/>
              <a:t>e</a:t>
            </a:r>
            <a:r>
              <a:rPr sz="1400" lang="en-US"/>
              <a:t>v</a:t>
            </a:r>
            <a:r>
              <a:rPr sz="1400" lang="en-US"/>
              <a:t>eral</a:t>
            </a:r>
            <a:r>
              <a:rPr sz="1400" lang="en-US"/>
              <a:t> </a:t>
            </a:r>
            <a:r>
              <a:rPr sz="1400" lang="en-US"/>
              <a:t>m</a:t>
            </a:r>
            <a:r>
              <a:rPr sz="1400" lang="en-US"/>
              <a:t>l</a:t>
            </a:r>
            <a:r>
              <a:rPr sz="1400" lang="en-US"/>
              <a:t> </a:t>
            </a:r>
            <a:r>
              <a:rPr sz="1400" lang="en-US"/>
              <a:t>t</a:t>
            </a:r>
            <a:r>
              <a:rPr sz="1400" lang="en-US"/>
              <a:t>e</a:t>
            </a:r>
            <a:r>
              <a:rPr sz="1400" lang="en-US"/>
              <a:t>c</a:t>
            </a:r>
            <a:r>
              <a:rPr sz="1400" lang="en-US"/>
              <a:t>h</a:t>
            </a:r>
            <a:r>
              <a:rPr sz="1400" lang="en-US"/>
              <a:t>niques</a:t>
            </a:r>
            <a:endParaRPr sz="1400" lang="en-US"/>
          </a:p>
          <a:p>
            <a:pPr indent="0" marL="0">
              <a:buNone/>
            </a:pPr>
            <a:r>
              <a:rPr sz="1400" lang="en-US"/>
              <a:t>#</a:t>
            </a:r>
            <a:r>
              <a:rPr sz="1400" lang="en-US"/>
              <a:t>s</a:t>
            </a:r>
            <a:r>
              <a:rPr sz="1400" lang="en-US"/>
              <a:t>p</a:t>
            </a:r>
            <a:r>
              <a:rPr sz="1400" lang="en-US"/>
              <a:t>l</a:t>
            </a:r>
            <a:r>
              <a:rPr sz="1400" lang="en-US"/>
              <a:t>i</a:t>
            </a:r>
            <a:r>
              <a:rPr sz="1400" lang="en-US"/>
              <a:t>t</a:t>
            </a:r>
            <a:r>
              <a:rPr sz="1400" lang="en-US"/>
              <a:t>t</a:t>
            </a:r>
            <a:r>
              <a:rPr sz="1400" lang="en-US"/>
              <a:t>i</a:t>
            </a:r>
            <a:r>
              <a:rPr sz="1400" lang="en-US"/>
              <a:t>n</a:t>
            </a:r>
            <a:r>
              <a:rPr sz="1400" lang="en-US"/>
              <a:t>g</a:t>
            </a:r>
            <a:r>
              <a:rPr sz="1400" lang="en-US"/>
              <a:t> dependent and independent variables</a:t>
            </a:r>
            <a:endParaRPr sz="1400" lang="en-US"/>
          </a:p>
          <a:p>
            <a:r>
              <a:rPr sz="1400" lang="en-US"/>
              <a:t>x = data.iloc[:,:14]</a:t>
            </a:r>
            <a:endParaRPr sz="1400" lang="en-US"/>
          </a:p>
          <a:p>
            <a:r>
              <a:rPr sz="1400" lang="en-US"/>
              <a:t>y = data.iloc[:,14]</a:t>
            </a:r>
            <a:endParaRPr sz="1400" lang="en-US"/>
          </a:p>
          <a:p>
            <a:r>
              <a:rPr sz="1400" lang="en-US"/>
              <a:t>print(x.shape)</a:t>
            </a:r>
            <a:endParaRPr sz="1400" lang="en-US"/>
          </a:p>
          <a:p>
            <a:r>
              <a:rPr sz="1400" lang="en-US"/>
              <a:t>print(y.shape)</a:t>
            </a:r>
            <a:endParaRPr sz="1400" lang="en-US"/>
          </a:p>
          <a:p>
            <a:r>
              <a:rPr sz="1400" lang="en-US"/>
              <a:t>O</a:t>
            </a:r>
            <a:r>
              <a:rPr sz="1400" lang="en-US"/>
              <a:t>u</a:t>
            </a:r>
            <a:r>
              <a:rPr sz="1400" lang="en-US"/>
              <a:t>t</a:t>
            </a:r>
            <a:r>
              <a:rPr sz="1400" lang="en-US"/>
              <a:t>p</a:t>
            </a:r>
            <a:r>
              <a:rPr sz="1400" lang="en-US"/>
              <a:t>ut</a:t>
            </a:r>
            <a:r>
              <a:rPr sz="1400" lang="en-US"/>
              <a:t>:</a:t>
            </a:r>
            <a:endParaRPr sz="1400" lang="en-US"/>
          </a:p>
          <a:p>
            <a:r>
              <a:rPr sz="1400" lang="en-US"/>
              <a:t>(1000, 14)</a:t>
            </a:r>
            <a:endParaRPr sz="1400" lang="en-US"/>
          </a:p>
          <a:p>
            <a:r>
              <a:rPr sz="1400" lang="en-US"/>
              <a:t>(1000,)</a:t>
            </a:r>
            <a:endParaRPr sz="1400" lang="en-US"/>
          </a:p>
          <a:p>
            <a:endParaRPr sz="1400" lang="en-US"/>
          </a:p>
          <a:p>
            <a:pPr indent="0" marL="0">
              <a:buNone/>
            </a:pPr>
            <a:r>
              <a:rPr sz="1400" lang="en-US"/>
              <a:t>#</a:t>
            </a:r>
            <a:r>
              <a:rPr sz="1400" lang="en-US"/>
              <a:t>s</a:t>
            </a:r>
            <a:r>
              <a:rPr sz="1400" lang="en-US"/>
              <a:t>p</a:t>
            </a:r>
            <a:r>
              <a:rPr sz="1400" lang="en-US"/>
              <a:t>l</a:t>
            </a:r>
            <a:r>
              <a:rPr sz="1400" lang="en-US"/>
              <a:t>i</a:t>
            </a:r>
            <a:r>
              <a:rPr sz="1400" lang="en-US"/>
              <a:t>t</a:t>
            </a:r>
            <a:r>
              <a:rPr sz="1400" lang="en-US"/>
              <a:t>t</a:t>
            </a:r>
            <a:r>
              <a:rPr sz="1400" lang="en-US"/>
              <a:t>i</a:t>
            </a:r>
            <a:r>
              <a:rPr sz="1400" lang="en-US"/>
              <a:t>n</a:t>
            </a:r>
            <a:r>
              <a:rPr sz="1400" lang="en-US"/>
              <a:t>g</a:t>
            </a:r>
            <a:r>
              <a:rPr sz="1400" lang="en-US"/>
              <a:t> </a:t>
            </a:r>
            <a:r>
              <a:rPr sz="1400" lang="en-US"/>
              <a:t>the dataset into training and test sets</a:t>
            </a:r>
            <a:endParaRPr sz="1400" lang="en-US"/>
          </a:p>
          <a:p>
            <a:r>
              <a:rPr sz="1400" lang="en-US"/>
              <a:t>from sklearn.model_selection import train_test_split</a:t>
            </a:r>
            <a:endParaRPr sz="1400" lang="en-US"/>
          </a:p>
          <a:p>
            <a:r>
              <a:rPr sz="1400" lang="en-US"/>
              <a:t>x_train, x_test, y_train, y_test = train_test_split(x, y, test_size = 0.25, random_state = 45)</a:t>
            </a:r>
            <a:endParaRPr sz="1400" lang="en-US"/>
          </a:p>
          <a:p>
            <a:r>
              <a:rPr sz="1400" lang="en-US"/>
              <a:t>print(x_train.shape)</a:t>
            </a:r>
            <a:endParaRPr sz="1400" lang="en-US"/>
          </a:p>
          <a:p>
            <a:r>
              <a:rPr sz="1400" lang="en-US"/>
              <a:t>print(y_train.shape)</a:t>
            </a:r>
            <a:endParaRPr sz="1400" lang="en-US"/>
          </a:p>
          <a:p>
            <a:r>
              <a:rPr sz="1400" lang="en-US"/>
              <a:t>print(x_test.shape)</a:t>
            </a:r>
            <a:endParaRPr sz="1400" lang="en-US"/>
          </a:p>
          <a:p>
            <a:r>
              <a:rPr sz="1400" lang="en-US"/>
              <a:t>print(y_test.shape)</a:t>
            </a:r>
            <a:endParaRPr sz="1400" lang="en-US"/>
          </a:p>
          <a:p>
            <a:r>
              <a:rPr sz="1400" lang="en-US"/>
              <a:t>O</a:t>
            </a:r>
            <a:r>
              <a:rPr sz="1400" lang="en-US"/>
              <a:t>u</a:t>
            </a:r>
            <a:r>
              <a:rPr sz="1400" lang="en-US"/>
              <a:t>t</a:t>
            </a:r>
            <a:r>
              <a:rPr sz="1400" lang="en-US"/>
              <a:t>p</a:t>
            </a:r>
            <a:r>
              <a:rPr sz="1400" lang="en-US"/>
              <a:t>ut</a:t>
            </a:r>
            <a:r>
              <a:rPr sz="1400" lang="en-US"/>
              <a:t>:</a:t>
            </a:r>
            <a:endParaRPr sz="1400" lang="en-US"/>
          </a:p>
          <a:p>
            <a:r>
              <a:rPr sz="1400" lang="en-US"/>
              <a:t>(750, 14)</a:t>
            </a:r>
            <a:endParaRPr sz="1400" lang="en-US"/>
          </a:p>
          <a:p>
            <a:r>
              <a:rPr sz="1400" lang="en-US"/>
              <a:t>(750,)</a:t>
            </a:r>
            <a:endParaRPr sz="1400" lang="en-US"/>
          </a:p>
          <a:p>
            <a:r>
              <a:rPr sz="1400" lang="en-US"/>
              <a:t>(250, 14)</a:t>
            </a:r>
            <a:endParaRPr sz="1400" lang="en-US"/>
          </a:p>
          <a:p>
            <a:r>
              <a:rPr sz="1400" lang="en-US"/>
              <a:t>(250,)</a:t>
            </a:r>
            <a:endParaRPr sz="140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08" name=""/>
          <p:cNvSpPr>
            <a:spLocks noGrp="1"/>
          </p:cNvSpPr>
          <p:nvPr>
            <p:ph type="title"/>
          </p:nvPr>
        </p:nvSpPr>
        <p:spPr/>
        <p:txBody>
          <a:bodyPr/>
          <a:p>
            <a:endParaRPr lang="en-US"/>
          </a:p>
        </p:txBody>
      </p:sp>
      <p:sp>
        <p:nvSpPr>
          <p:cNvPr id="1048709" name=""/>
          <p:cNvSpPr>
            <a:spLocks noGrp="1"/>
          </p:cNvSpPr>
          <p:nvPr>
            <p:ph idx="1"/>
          </p:nvPr>
        </p:nvSpPr>
        <p:spPr/>
        <p:txBody>
          <a:bodyPr/>
          <a:p>
            <a:pPr indent="0" marL="0">
              <a:buNone/>
            </a:pPr>
            <a:r>
              <a:rPr sz="2400" lang="en-US"/>
              <a:t>#</a:t>
            </a:r>
            <a:r>
              <a:rPr sz="2400" lang="en-US"/>
              <a:t>importing the MinMaxScaler</a:t>
            </a:r>
            <a:endParaRPr sz="2400" lang="en-US"/>
          </a:p>
          <a:p>
            <a:r>
              <a:rPr sz="2400" lang="en-US"/>
              <a:t>from sklearn.preprocessing import MinMaxScaler</a:t>
            </a:r>
            <a:endParaRPr sz="2400" lang="en-US"/>
          </a:p>
          <a:p>
            <a:pPr indent="0" marL="0">
              <a:buNone/>
            </a:pPr>
            <a:r>
              <a:rPr sz="2400" lang="en-US"/>
              <a:t>#</a:t>
            </a:r>
            <a:r>
              <a:rPr sz="2400" lang="en-US"/>
              <a:t>creating a scaler</a:t>
            </a:r>
            <a:endParaRPr sz="2400" lang="en-US"/>
          </a:p>
          <a:p>
            <a:r>
              <a:rPr sz="2400" lang="en-US"/>
              <a:t>mm = MinMaxScaler()</a:t>
            </a:r>
            <a:endParaRPr sz="2400" lang="en-US"/>
          </a:p>
          <a:p>
            <a:pPr indent="0" marL="0">
              <a:buNone/>
            </a:pPr>
            <a:r>
              <a:rPr sz="2400" lang="en-US"/>
              <a:t>#</a:t>
            </a:r>
            <a:r>
              <a:rPr sz="2400" lang="en-US"/>
              <a:t>F</a:t>
            </a:r>
            <a:r>
              <a:rPr sz="2400" lang="en-US"/>
              <a:t>e</a:t>
            </a:r>
            <a:r>
              <a:rPr sz="2400" lang="en-US"/>
              <a:t>eding the independent variable into the scaler</a:t>
            </a:r>
            <a:endParaRPr sz="2400" lang="en-US"/>
          </a:p>
          <a:p>
            <a:r>
              <a:rPr sz="2400" lang="en-US"/>
              <a:t>x_train = mm.fit_transform(x_train)</a:t>
            </a:r>
            <a:endParaRPr sz="2400" lang="en-US"/>
          </a:p>
          <a:p>
            <a:r>
              <a:rPr sz="2400" lang="en-US"/>
              <a:t>x_test = mm.transform(x_test)</a:t>
            </a:r>
            <a:endParaRPr sz="2400" lang="en-US"/>
          </a:p>
          <a:p>
            <a:endParaRPr sz="160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10" name=""/>
          <p:cNvSpPr>
            <a:spLocks noGrp="1"/>
          </p:cNvSpPr>
          <p:nvPr>
            <p:ph type="title"/>
          </p:nvPr>
        </p:nvSpPr>
        <p:spPr/>
        <p:txBody>
          <a:bodyPr/>
          <a:p>
            <a:endParaRPr lang="en-US"/>
          </a:p>
        </p:txBody>
      </p:sp>
      <p:sp>
        <p:nvSpPr>
          <p:cNvPr id="1048711" name=""/>
          <p:cNvSpPr>
            <a:spLocks noGrp="1"/>
          </p:cNvSpPr>
          <p:nvPr>
            <p:ph idx="1"/>
          </p:nvPr>
        </p:nvSpPr>
        <p:spPr/>
        <p:txBody>
          <a:bodyPr/>
          <a:p>
            <a:pPr indent="0" marL="0">
              <a:buNone/>
            </a:pPr>
            <a:r>
              <a:rPr sz="2000" lang="en-US"/>
              <a:t>#</a:t>
            </a:r>
            <a:r>
              <a:rPr sz="2000" lang="en-US"/>
              <a:t>a</a:t>
            </a:r>
            <a:r>
              <a:rPr sz="2000" lang="en-US"/>
              <a:t>p</a:t>
            </a:r>
            <a:r>
              <a:rPr sz="2000" lang="en-US"/>
              <a:t>p</a:t>
            </a:r>
            <a:r>
              <a:rPr sz="2000" lang="en-US"/>
              <a:t>l</a:t>
            </a:r>
            <a:r>
              <a:rPr sz="2000" lang="en-US"/>
              <a:t>y</a:t>
            </a:r>
            <a:r>
              <a:rPr sz="2000" lang="en-US"/>
              <a:t>i</a:t>
            </a:r>
            <a:r>
              <a:rPr sz="2000" lang="en-US"/>
              <a:t>n</a:t>
            </a:r>
            <a:r>
              <a:rPr sz="2000" lang="en-US"/>
              <a:t>g</a:t>
            </a:r>
            <a:r>
              <a:rPr sz="2000" lang="en-US"/>
              <a:t> principal components analysis</a:t>
            </a:r>
            <a:endParaRPr sz="2000" lang="en-US"/>
          </a:p>
          <a:p>
            <a:pPr indent="0" marL="0">
              <a:buNone/>
            </a:pPr>
            <a:r>
              <a:rPr sz="2000" lang="en-US"/>
              <a:t>#</a:t>
            </a:r>
            <a:r>
              <a:rPr sz="2000" lang="en-US"/>
              <a:t>c</a:t>
            </a:r>
            <a:r>
              <a:rPr sz="2000" lang="en-US"/>
              <a:t>r</a:t>
            </a:r>
            <a:r>
              <a:rPr sz="2000" lang="en-US"/>
              <a:t>eat</a:t>
            </a:r>
            <a:r>
              <a:rPr sz="2000" lang="en-US"/>
              <a:t>i</a:t>
            </a:r>
            <a:r>
              <a:rPr sz="2000" lang="en-US"/>
              <a:t>n</a:t>
            </a:r>
            <a:r>
              <a:rPr sz="2000" lang="en-US"/>
              <a:t>g</a:t>
            </a:r>
            <a:r>
              <a:rPr sz="2000" lang="en-US"/>
              <a:t> a principal component analysis model</a:t>
            </a:r>
            <a:endParaRPr sz="2000" lang="en-US"/>
          </a:p>
          <a:p>
            <a:r>
              <a:rPr sz="2000" lang="en-US"/>
              <a:t>from sklearn.decomposition import PCA</a:t>
            </a:r>
            <a:endParaRPr sz="2000" lang="en-US"/>
          </a:p>
          <a:p>
            <a:r>
              <a:rPr sz="2000" lang="en-US"/>
              <a:t>#pca = PCA(n_components = None)</a:t>
            </a:r>
            <a:endParaRPr sz="2000" lang="en-US"/>
          </a:p>
          <a:p>
            <a:pPr indent="0" marL="0">
              <a:buNone/>
            </a:pPr>
            <a:r>
              <a:rPr sz="2000" lang="en-US"/>
              <a:t>#</a:t>
            </a:r>
            <a:r>
              <a:rPr sz="2000" lang="en-US"/>
              <a:t>f</a:t>
            </a:r>
            <a:r>
              <a:rPr sz="2000" lang="en-US"/>
              <a:t>eeding the independent variables to the PCA model</a:t>
            </a:r>
            <a:endParaRPr sz="2000" lang="en-US"/>
          </a:p>
          <a:p>
            <a:r>
              <a:rPr sz="2000" lang="en-US"/>
              <a:t>#x_train = pca.fit_transform(x_train)</a:t>
            </a:r>
            <a:endParaRPr sz="2000" lang="en-US"/>
          </a:p>
          <a:p>
            <a:r>
              <a:rPr sz="2000" lang="en-US"/>
              <a:t>#x_test = pca.transform(x_test)</a:t>
            </a:r>
            <a:endParaRPr sz="2000" lang="en-US"/>
          </a:p>
          <a:p>
            <a:pPr indent="0" marL="0">
              <a:buNone/>
            </a:pPr>
            <a:r>
              <a:rPr sz="2000" lang="en-US"/>
              <a:t>#</a:t>
            </a:r>
            <a:r>
              <a:rPr sz="2000" lang="en-US"/>
              <a:t>v</a:t>
            </a:r>
            <a:r>
              <a:rPr sz="2000" lang="en-US"/>
              <a:t>i</a:t>
            </a:r>
            <a:r>
              <a:rPr sz="2000" lang="en-US"/>
              <a:t>s</a:t>
            </a:r>
            <a:r>
              <a:rPr sz="2000" lang="en-US"/>
              <a:t>u</a:t>
            </a:r>
            <a:r>
              <a:rPr sz="2000" lang="en-US"/>
              <a:t>alising the principal components that will explain the highest share of variance</a:t>
            </a:r>
            <a:endParaRPr sz="2000" lang="en-US"/>
          </a:p>
          <a:p>
            <a:r>
              <a:rPr sz="2000" lang="en-US"/>
              <a:t>#explained_variance = pca.explained_variance_ratio_</a:t>
            </a:r>
            <a:endParaRPr sz="2000" lang="en-US"/>
          </a:p>
          <a:p>
            <a:r>
              <a:rPr sz="2000" lang="en-US"/>
              <a:t>#print(explained_variance)</a:t>
            </a:r>
            <a:endParaRPr sz="2000" lang="en-US"/>
          </a:p>
          <a:p>
            <a:pPr indent="0" marL="0">
              <a:buNone/>
            </a:pPr>
            <a:r>
              <a:rPr sz="2000" lang="en-US"/>
              <a:t>#</a:t>
            </a:r>
            <a:r>
              <a:rPr sz="2000" lang="en-US"/>
              <a:t>c</a:t>
            </a:r>
            <a:r>
              <a:rPr sz="2000" lang="en-US"/>
              <a:t>r</a:t>
            </a:r>
            <a:r>
              <a:rPr sz="2000" lang="en-US"/>
              <a:t>e</a:t>
            </a:r>
            <a:r>
              <a:rPr sz="2000" lang="en-US"/>
              <a:t>ating a principal component analysis model</a:t>
            </a:r>
            <a:endParaRPr sz="2000" lang="en-US"/>
          </a:p>
          <a:p>
            <a:r>
              <a:rPr sz="2000" lang="en-US"/>
              <a:t>#pca = PCA(n_components = 2</a:t>
            </a:r>
            <a:endParaRPr sz="2000" lang="en-US"/>
          </a:p>
          <a:p>
            <a:r>
              <a:rPr sz="2000" lang="en-US"/>
              <a:t>#</a:t>
            </a:r>
            <a:r>
              <a:rPr sz="2000" lang="en-US"/>
              <a:t>f</a:t>
            </a:r>
            <a:r>
              <a:rPr sz="2000" lang="en-US"/>
              <a:t>eeding the independent variables to the PCA model</a:t>
            </a:r>
            <a:endParaRPr sz="2000" lang="en-US"/>
          </a:p>
          <a:p>
            <a:r>
              <a:rPr sz="2000" lang="en-US"/>
              <a:t>#x_train = pca.fit_transform(x_train)</a:t>
            </a:r>
            <a:endParaRPr sz="2000" lang="en-US"/>
          </a:p>
          <a:p>
            <a:r>
              <a:rPr sz="2000" lang="en-US"/>
              <a:t>#x_test = pca.transform(x_test)</a:t>
            </a:r>
            <a:endParaRPr sz="2000" lang="en-US"/>
          </a:p>
          <a:p>
            <a:endParaRPr sz="200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12" name=""/>
          <p:cNvSpPr>
            <a:spLocks noGrp="1"/>
          </p:cNvSpPr>
          <p:nvPr>
            <p:ph type="title"/>
          </p:nvPr>
        </p:nvSpPr>
        <p:spPr/>
        <p:txBody>
          <a:bodyPr/>
          <a:p>
            <a:endParaRPr lang="en-US"/>
          </a:p>
        </p:txBody>
      </p:sp>
      <p:sp>
        <p:nvSpPr>
          <p:cNvPr id="1048713" name=""/>
          <p:cNvSpPr>
            <a:spLocks noGrp="1"/>
          </p:cNvSpPr>
          <p:nvPr>
            <p:ph idx="1"/>
          </p:nvPr>
        </p:nvSpPr>
        <p:spPr/>
        <p:txBody>
          <a:bodyPr/>
          <a:p>
            <a:r>
              <a:rPr altLang="en-US" sz="1400" lang="en-US"/>
              <a:t>#logistic regression</a:t>
            </a:r>
            <a:endParaRPr altLang="en-US" sz="1400" lang="zh-CN"/>
          </a:p>
          <a:p>
            <a:r>
              <a:rPr altLang="en-US" sz="1400" lang="en-US"/>
              <a:t>from sklearn.linear_model import  LogisticRegression</a:t>
            </a:r>
            <a:endParaRPr altLang="en-US" sz="1400" lang="zh-CN"/>
          </a:p>
          <a:p>
            <a:r>
              <a:rPr altLang="en-US" sz="1400" lang="zh-CN"/>
              <a:t># creating a model</a:t>
            </a:r>
            <a:endParaRPr altLang="en-US" sz="1400" lang="zh-CN"/>
          </a:p>
          <a:p>
            <a:r>
              <a:rPr altLang="en-US" sz="1400" lang="zh-CN"/>
              <a:t>model = LogisticRegression()</a:t>
            </a:r>
            <a:endParaRPr altLang="en-US" sz="1400" lang="zh-CN"/>
          </a:p>
          <a:p>
            <a:r>
              <a:rPr altLang="en-US" sz="1400" lang="zh-CN"/>
              <a:t># feeding the training data to the model</a:t>
            </a:r>
            <a:endParaRPr altLang="en-US" sz="1400" lang="zh-CN"/>
          </a:p>
          <a:p>
            <a:r>
              <a:rPr altLang="en-US" sz="1400" lang="zh-CN"/>
              <a:t>model.fit(x_train, y_train)</a:t>
            </a:r>
            <a:endParaRPr altLang="en-US" sz="1400" lang="zh-CN"/>
          </a:p>
          <a:p>
            <a:r>
              <a:rPr altLang="en-US" sz="1400" lang="zh-CN"/>
              <a:t># predicting the test set results</a:t>
            </a:r>
            <a:endParaRPr altLang="en-US" sz="1400" lang="zh-CN"/>
          </a:p>
          <a:p>
            <a:r>
              <a:rPr altLang="en-US" sz="1400" lang="zh-CN"/>
              <a:t>y_pred = model.predict(x_test)</a:t>
            </a:r>
            <a:endParaRPr altLang="en-US" sz="1400" lang="zh-CN"/>
          </a:p>
          <a:p>
            <a:r>
              <a:rPr altLang="en-US" sz="1400" lang="zh-CN"/>
              <a:t># calculating the classification accuracies</a:t>
            </a:r>
            <a:endParaRPr altLang="en-US" sz="1400" lang="zh-CN"/>
          </a:p>
          <a:p>
            <a:r>
              <a:rPr altLang="en-US" sz="1400" lang="zh-CN"/>
              <a:t>print("Training Accuracy :", model.score(x_train, y_train))</a:t>
            </a:r>
            <a:endParaRPr altLang="en-US" sz="1400" lang="zh-CN"/>
          </a:p>
          <a:p>
            <a:r>
              <a:rPr altLang="en-US" sz="1400" lang="zh-CN"/>
              <a:t>print("Testing Accuracy :", model.score(x_test, y_test))</a:t>
            </a:r>
            <a:endParaRPr altLang="en-US" sz="1400" lang="zh-CN"/>
          </a:p>
          <a:p>
            <a:r>
              <a:rPr altLang="en-US" sz="1400" lang="en-US"/>
              <a:t>O</a:t>
            </a:r>
            <a:r>
              <a:rPr altLang="en-US" sz="1400" lang="en-US"/>
              <a:t>u</a:t>
            </a:r>
            <a:r>
              <a:rPr altLang="en-US" sz="1400" lang="en-US"/>
              <a:t>t</a:t>
            </a:r>
            <a:r>
              <a:rPr altLang="en-US" sz="1400" lang="en-US"/>
              <a:t>p</a:t>
            </a:r>
            <a:r>
              <a:rPr altLang="en-US" sz="1400" lang="en-US"/>
              <a:t>ut</a:t>
            </a:r>
            <a:r>
              <a:rPr altLang="en-US" sz="1400" lang="en-US"/>
              <a:t>:</a:t>
            </a:r>
            <a:endParaRPr altLang="en-US" sz="1400" lang="zh-CN"/>
          </a:p>
          <a:p>
            <a:r>
              <a:rPr altLang="en-US" sz="1400" lang="zh-CN"/>
              <a:t>Training Accuracy : 0.7786666666666666</a:t>
            </a:r>
            <a:endParaRPr altLang="en-US" sz="1400" lang="zh-CN"/>
          </a:p>
          <a:p>
            <a:r>
              <a:rPr altLang="en-US" sz="1400" lang="zh-CN"/>
              <a:t>Testing Accuracy : 0.768</a:t>
            </a:r>
            <a:r>
              <a:rPr altLang="en-US" sz="1400" lang="en-US"/>
              <a:t> </a:t>
            </a:r>
            <a:endParaRPr altLang="en-US" sz="1400" lang="zh-CN"/>
          </a:p>
          <a:p>
            <a:endParaRPr altLang="en-US" sz="1400" lang="zh-CN"/>
          </a:p>
          <a:p>
            <a:r>
              <a:rPr altLang="en-US" sz="1400" lang="en-US"/>
              <a:t># printing the confusion matrix</a:t>
            </a:r>
            <a:endParaRPr altLang="en-US" sz="1400" lang="zh-CN"/>
          </a:p>
          <a:p>
            <a:r>
              <a:rPr altLang="en-US" sz="1400" lang="en-US"/>
              <a:t>from sklearn.metrics import confusion_matrix</a:t>
            </a:r>
            <a:endParaRPr altLang="en-US" sz="1400" lang="zh-CN"/>
          </a:p>
          <a:p>
            <a:r>
              <a:rPr altLang="en-US" sz="1400" lang="en-US"/>
              <a:t># creating a confusion matrix</a:t>
            </a:r>
            <a:endParaRPr altLang="en-US" sz="1400" lang="zh-CN"/>
          </a:p>
          <a:p>
            <a:r>
              <a:rPr altLang="en-US" sz="1400" lang="en-US"/>
              <a:t>cm = confusion_matrix(y_test, y_pred)</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r>
              <a:rPr altLang="en-US" sz="1400" lang="en-US"/>
              <a:t> </a:t>
            </a:r>
            <a:endParaRPr altLang="en-US" sz="1400" lang="zh-CN"/>
          </a:p>
          <a:p>
            <a:r>
              <a:rPr altLang="en-US" sz="1400" lang="en-US"/>
              <a:t># printing the confusion matrix</a:t>
            </a:r>
            <a:endParaRPr altLang="en-US" sz="1400" lang="zh-CN"/>
          </a:p>
          <a:p>
            <a:r>
              <a:rPr altLang="en-US" sz="1400" lang="en-US"/>
              <a:t>print(cm)</a:t>
            </a:r>
            <a:r>
              <a:rPr altLang="en-US" sz="1000" lang="en-US"/>
              <a:t> </a:t>
            </a:r>
            <a:r>
              <a:rPr altLang="en-US" sz="1000" lang="en-US"/>
              <a:t> </a:t>
            </a:r>
            <a:endParaRPr altLang="en-US" lang="zh-CN"/>
          </a:p>
        </p:txBody>
      </p:sp>
      <p:pic>
        <p:nvPicPr>
          <p:cNvPr id="2097181" name=""/>
          <p:cNvPicPr>
            <a:picLocks/>
          </p:cNvPicPr>
          <p:nvPr/>
        </p:nvPicPr>
        <p:blipFill>
          <a:blip xmlns:r="http://schemas.openxmlformats.org/officeDocument/2006/relationships" r:embed="rId1"/>
          <a:stretch>
            <a:fillRect/>
          </a:stretch>
        </p:blipFill>
        <p:spPr>
          <a:xfrm rot="0">
            <a:off x="4594565" y="5095774"/>
            <a:ext cx="3161405" cy="1458398"/>
          </a:xfrm>
          <a:prstGeom prst="rec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14" name=""/>
          <p:cNvSpPr>
            <a:spLocks noGrp="1"/>
          </p:cNvSpPr>
          <p:nvPr>
            <p:ph type="title"/>
          </p:nvPr>
        </p:nvSpPr>
        <p:spPr/>
        <p:txBody>
          <a:bodyPr/>
          <a:p>
            <a:endParaRPr lang="en-US"/>
          </a:p>
        </p:txBody>
      </p:sp>
      <p:sp>
        <p:nvSpPr>
          <p:cNvPr id="1048715" name=""/>
          <p:cNvSpPr>
            <a:spLocks noGrp="1"/>
          </p:cNvSpPr>
          <p:nvPr>
            <p:ph idx="1"/>
          </p:nvPr>
        </p:nvSpPr>
        <p:spPr/>
        <p:txBody>
          <a:bodyPr/>
          <a:p>
            <a:r>
              <a:rPr sz="1800" lang="en-US"/>
              <a:t>#</a:t>
            </a:r>
            <a:r>
              <a:rPr sz="1800" lang="en-US"/>
              <a:t>R</a:t>
            </a:r>
            <a:r>
              <a:rPr sz="1800" lang="en-US"/>
              <a:t>a</a:t>
            </a:r>
            <a:r>
              <a:rPr sz="1800" lang="en-US"/>
              <a:t>n</a:t>
            </a:r>
            <a:r>
              <a:rPr sz="1800" lang="en-US"/>
              <a:t>d</a:t>
            </a:r>
            <a:r>
              <a:rPr sz="1800" lang="en-US"/>
              <a:t>o</a:t>
            </a:r>
            <a:r>
              <a:rPr sz="1800" lang="en-US"/>
              <a:t>m</a:t>
            </a:r>
            <a:r>
              <a:rPr sz="1800" lang="en-US"/>
              <a:t> </a:t>
            </a:r>
            <a:r>
              <a:rPr sz="1800" lang="en-US"/>
              <a:t>f</a:t>
            </a:r>
            <a:r>
              <a:rPr sz="1800" lang="en-US"/>
              <a:t>o</a:t>
            </a:r>
            <a:r>
              <a:rPr sz="1800" lang="en-US"/>
              <a:t>r</a:t>
            </a:r>
            <a:r>
              <a:rPr sz="1800" lang="en-US"/>
              <a:t>e</a:t>
            </a:r>
            <a:r>
              <a:rPr sz="1800" lang="en-US"/>
              <a:t>s</a:t>
            </a:r>
            <a:r>
              <a:rPr sz="1800" lang="en-US"/>
              <a:t>t</a:t>
            </a:r>
            <a:endParaRPr sz="1800" lang="en-US"/>
          </a:p>
          <a:p>
            <a:r>
              <a:rPr sz="1800" lang="en-US"/>
              <a:t>f</a:t>
            </a:r>
            <a:r>
              <a:rPr sz="1800" lang="en-US"/>
              <a:t>r</a:t>
            </a:r>
            <a:r>
              <a:rPr sz="1800" lang="en-US"/>
              <a:t>om sklearn.ensemble import RandomForestClassifier</a:t>
            </a:r>
            <a:endParaRPr sz="1800" lang="en-US"/>
          </a:p>
          <a:p>
            <a:r>
              <a:rPr sz="1800" lang="en-US"/>
              <a:t># creating a model</a:t>
            </a:r>
            <a:endParaRPr sz="1800" lang="en-US"/>
          </a:p>
          <a:p>
            <a:r>
              <a:rPr sz="1800" lang="en-US"/>
              <a:t>model = RandomForestClassifier()</a:t>
            </a:r>
            <a:endParaRPr sz="1800" lang="en-US"/>
          </a:p>
          <a:p>
            <a:r>
              <a:rPr sz="1800" lang="en-US"/>
              <a:t># feeding the training data to the model</a:t>
            </a:r>
            <a:endParaRPr sz="1800" lang="en-US"/>
          </a:p>
          <a:p>
            <a:r>
              <a:rPr sz="1800" lang="en-US"/>
              <a:t>model.fit(x_train, y_train)</a:t>
            </a:r>
            <a:endParaRPr sz="1800" lang="en-US"/>
          </a:p>
          <a:p>
            <a:r>
              <a:rPr sz="1800" lang="en-US"/>
              <a:t># predicting the x-test results</a:t>
            </a:r>
            <a:endParaRPr sz="1800" lang="en-US"/>
          </a:p>
          <a:p>
            <a:r>
              <a:rPr sz="1800" lang="en-US"/>
              <a:t>y_pred = model.predict(x_test)</a:t>
            </a:r>
            <a:endParaRPr sz="1800" lang="en-US"/>
          </a:p>
          <a:p>
            <a:r>
              <a:rPr sz="1800" lang="en-US"/>
              <a:t># calculating the accuracies</a:t>
            </a:r>
            <a:endParaRPr sz="1800" lang="en-US"/>
          </a:p>
          <a:p>
            <a:r>
              <a:rPr sz="1800" lang="en-US"/>
              <a:t>print("Training Accuracy :", model.score(x_train, y_train))</a:t>
            </a:r>
            <a:endParaRPr sz="1800" lang="en-US"/>
          </a:p>
          <a:p>
            <a:r>
              <a:rPr sz="1800" lang="en-US"/>
              <a:t>print("Testing Accuracy :", model.score(x_test, y_test))</a:t>
            </a:r>
            <a:endParaRPr sz="1800" lang="en-US"/>
          </a:p>
          <a:p>
            <a:endParaRPr sz="1800" lang="en-US"/>
          </a:p>
          <a:p>
            <a:r>
              <a:rPr sz="1800" lang="en-US"/>
              <a:t># printing the confusion matrix</a:t>
            </a:r>
            <a:endParaRPr sz="1800" lang="en-US"/>
          </a:p>
          <a:p>
            <a:r>
              <a:rPr sz="1800" lang="en-US"/>
              <a:t>from sklearn.metrics import confusion_matrix</a:t>
            </a:r>
            <a:endParaRPr sz="1800" lang="en-US"/>
          </a:p>
          <a:p>
            <a:r>
              <a:rPr sz="1800" lang="en-US"/>
              <a:t># creating a confusion matrix</a:t>
            </a:r>
            <a:endParaRPr sz="1800" lang="en-US"/>
          </a:p>
          <a:p>
            <a:r>
              <a:rPr sz="1800" lang="en-US"/>
              <a:t>cm = confusion_matrix(y_test, y_pred)</a:t>
            </a:r>
            <a:endParaRPr sz="1800" lang="en-US"/>
          </a:p>
          <a:p>
            <a:r>
              <a:rPr sz="1800" lang="en-US"/>
              <a:t># printing the confusion matrix</a:t>
            </a:r>
            <a:endParaRPr sz="1800" lang="en-US"/>
          </a:p>
          <a:p>
            <a:r>
              <a:rPr sz="1800" lang="en-US"/>
              <a:t>print(cm)</a:t>
            </a:r>
            <a:endParaRPr sz="1800" lang="en-US"/>
          </a:p>
          <a:p>
            <a:endParaRPr sz="1800" lang="en-US"/>
          </a:p>
        </p:txBody>
      </p:sp>
      <p:pic>
        <p:nvPicPr>
          <p:cNvPr id="2097182" name=""/>
          <p:cNvPicPr>
            <a:picLocks/>
          </p:cNvPicPr>
          <p:nvPr/>
        </p:nvPicPr>
        <p:blipFill>
          <a:blip xmlns:r="http://schemas.openxmlformats.org/officeDocument/2006/relationships" r:embed="rId1"/>
          <a:stretch>
            <a:fillRect/>
          </a:stretch>
        </p:blipFill>
        <p:spPr>
          <a:xfrm rot="21586956">
            <a:off x="6007309" y="4855800"/>
            <a:ext cx="1879921" cy="1575406"/>
          </a:xfrm>
          <a:prstGeom prst="rec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16" name=""/>
          <p:cNvSpPr>
            <a:spLocks noGrp="1"/>
          </p:cNvSpPr>
          <p:nvPr>
            <p:ph type="title"/>
          </p:nvPr>
        </p:nvSpPr>
        <p:spPr/>
        <p:txBody>
          <a:bodyPr/>
          <a:p>
            <a:endParaRPr lang="en-US"/>
          </a:p>
        </p:txBody>
      </p:sp>
      <p:sp>
        <p:nvSpPr>
          <p:cNvPr id="1048717" name=""/>
          <p:cNvSpPr>
            <a:spLocks noGrp="1"/>
          </p:cNvSpPr>
          <p:nvPr>
            <p:ph idx="1"/>
          </p:nvPr>
        </p:nvSpPr>
        <p:spPr/>
        <p:txBody>
          <a:bodyPr/>
          <a:p>
            <a:r>
              <a:rPr sz="1500" lang="en-US"/>
              <a:t># k fold cross validation </a:t>
            </a:r>
            <a:endParaRPr sz="1500" lang="en-US"/>
          </a:p>
          <a:p>
            <a:r>
              <a:rPr sz="1500" lang="en-US"/>
              <a:t>from sklearn.model_selection import cross_val_score</a:t>
            </a:r>
            <a:endParaRPr sz="1500" lang="en-US"/>
          </a:p>
          <a:p>
            <a:r>
              <a:rPr sz="1500" lang="en-US"/>
              <a:t># computing accuracies for 20 different model's accuracy</a:t>
            </a:r>
            <a:endParaRPr sz="1500" lang="en-US"/>
          </a:p>
          <a:p>
            <a:r>
              <a:rPr sz="1500" lang="en-US"/>
              <a:t>accuracies = cross_val_score(estimator = model, X = x_train, y = y_train, cv = 20)</a:t>
            </a:r>
            <a:endParaRPr sz="1500" lang="en-US"/>
          </a:p>
          <a:p>
            <a:r>
              <a:rPr sz="1500" lang="en-US"/>
              <a:t>print(accuracies)</a:t>
            </a:r>
            <a:endParaRPr sz="1500" lang="en-US"/>
          </a:p>
          <a:p>
            <a:r>
              <a:rPr sz="1500" lang="en-US"/>
              <a:t># computing mean of accuaracies obtained by all the models</a:t>
            </a:r>
            <a:endParaRPr sz="1500" lang="en-US"/>
          </a:p>
          <a:p>
            <a:r>
              <a:rPr sz="1500" lang="en-US"/>
              <a:t>print("mean accuracy :", accuracies.mean())</a:t>
            </a:r>
            <a:endParaRPr sz="1500" lang="en-US"/>
          </a:p>
          <a:p>
            <a:r>
              <a:rPr sz="1500" lang="en-US"/>
              <a:t># computing the standard variance of the models</a:t>
            </a:r>
            <a:endParaRPr sz="1500" lang="en-US"/>
          </a:p>
          <a:p>
            <a:r>
              <a:rPr sz="1500" lang="en-US"/>
              <a:t>print("mean standard variance :", accuracies.std())  </a:t>
            </a:r>
            <a:endParaRPr sz="1500" lang="en-US"/>
          </a:p>
          <a:p>
            <a:r>
              <a:rPr sz="1500" lang="en-US"/>
              <a:t>Output:</a:t>
            </a:r>
            <a:endParaRPr sz="1500" lang="en-US"/>
          </a:p>
          <a:p>
            <a:r>
              <a:rPr sz="1500" lang="en-US"/>
              <a:t>[1. 1. 1. 1. 1. 1. 1. 1. 1. 1. 1. 1. 1. 1. 1. 1. 1. 1. 1. 1.]</a:t>
            </a:r>
            <a:endParaRPr sz="1500" lang="en-US"/>
          </a:p>
          <a:p>
            <a:r>
              <a:rPr sz="1500" lang="en-US"/>
              <a:t>mean accuracy : 1.0</a:t>
            </a:r>
            <a:endParaRPr sz="1500" lang="en-US"/>
          </a:p>
          <a:p>
            <a:r>
              <a:rPr sz="1500" lang="en-US"/>
              <a:t>mean standard variance : 0.0</a:t>
            </a:r>
            <a:endParaRPr sz="1500" lang="en-US"/>
          </a:p>
          <a:p>
            <a:endParaRPr sz="1500"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18" name=""/>
          <p:cNvSpPr>
            <a:spLocks noGrp="1"/>
          </p:cNvSpPr>
          <p:nvPr>
            <p:ph type="title"/>
          </p:nvPr>
        </p:nvSpPr>
        <p:spPr/>
        <p:txBody>
          <a:bodyPr/>
          <a:p>
            <a:endParaRPr lang="en-US"/>
          </a:p>
        </p:txBody>
      </p:sp>
      <p:sp>
        <p:nvSpPr>
          <p:cNvPr id="1048719" name=""/>
          <p:cNvSpPr>
            <a:spLocks noGrp="1"/>
          </p:cNvSpPr>
          <p:nvPr>
            <p:ph idx="1"/>
          </p:nvPr>
        </p:nvSpPr>
        <p:spPr/>
        <p:txBody>
          <a:bodyPr/>
          <a:p>
            <a:r>
              <a:rPr sz="1600" lang="en-US"/>
              <a:t>#</a:t>
            </a:r>
            <a:r>
              <a:rPr sz="1600" lang="en-US"/>
              <a:t>D</a:t>
            </a:r>
            <a:r>
              <a:rPr sz="1600" lang="en-US"/>
              <a:t>e</a:t>
            </a:r>
            <a:r>
              <a:rPr sz="1600" lang="en-US"/>
              <a:t>c</a:t>
            </a:r>
            <a:r>
              <a:rPr sz="1600" lang="en-US"/>
              <a:t>i</a:t>
            </a:r>
            <a:r>
              <a:rPr sz="1600" lang="en-US"/>
              <a:t>sion Forest</a:t>
            </a:r>
            <a:endParaRPr sz="1600" lang="en-US"/>
          </a:p>
          <a:p>
            <a:r>
              <a:rPr sz="1600" lang="en-US"/>
              <a:t>from sklearn.tree import DecisionTreeClassifier</a:t>
            </a:r>
            <a:endParaRPr sz="1600" lang="en-US"/>
          </a:p>
          <a:p>
            <a:r>
              <a:rPr sz="1600" lang="en-US"/>
              <a:t># creating a model</a:t>
            </a:r>
            <a:endParaRPr sz="1600" lang="en-US"/>
          </a:p>
          <a:p>
            <a:r>
              <a:rPr sz="1600" lang="en-US"/>
              <a:t>model = DecisionTreeClassifier()</a:t>
            </a:r>
            <a:endParaRPr sz="1600" lang="en-US"/>
          </a:p>
          <a:p>
            <a:r>
              <a:rPr sz="1600" lang="en-US"/>
              <a:t># feeding the training data to the model</a:t>
            </a:r>
            <a:endParaRPr sz="1600" lang="en-US"/>
          </a:p>
          <a:p>
            <a:r>
              <a:rPr sz="1600" lang="en-US"/>
              <a:t>model.fit(x_train, y_train)</a:t>
            </a:r>
            <a:endParaRPr sz="1600" lang="en-US"/>
          </a:p>
          <a:p>
            <a:r>
              <a:rPr sz="1600" lang="en-US"/>
              <a:t># predicting the x-test results</a:t>
            </a:r>
            <a:endParaRPr sz="1600" lang="en-US"/>
          </a:p>
          <a:p>
            <a:r>
              <a:rPr sz="1600" lang="en-US"/>
              <a:t>y_pred = model.predict(x_test)</a:t>
            </a:r>
            <a:endParaRPr sz="1600" lang="en-US"/>
          </a:p>
          <a:p>
            <a:r>
              <a:rPr sz="1600" lang="en-US"/>
              <a:t># calculating the accuracies</a:t>
            </a:r>
            <a:endParaRPr sz="1600" lang="en-US"/>
          </a:p>
          <a:p>
            <a:r>
              <a:rPr sz="1600" lang="en-US"/>
              <a:t>print("Training Accuracy :", model.score(x_train, y_train))</a:t>
            </a:r>
            <a:endParaRPr sz="1600" lang="en-US"/>
          </a:p>
          <a:p>
            <a:r>
              <a:rPr sz="1600" lang="en-US"/>
              <a:t>print("Testing Accuracy :", model.score(x_test, y_test))</a:t>
            </a:r>
            <a:r>
              <a:rPr sz="1600" lang="en-US"/>
              <a:t> </a:t>
            </a:r>
            <a:endParaRPr sz="1600" lang="en-US"/>
          </a:p>
          <a:p>
            <a:r>
              <a:rPr sz="1600" lang="en-US"/>
              <a:t>O</a:t>
            </a:r>
            <a:r>
              <a:rPr sz="1600" lang="en-US"/>
              <a:t>u</a:t>
            </a:r>
            <a:r>
              <a:rPr sz="1600" lang="en-US"/>
              <a:t>t</a:t>
            </a:r>
            <a:r>
              <a:rPr sz="1600" lang="en-US"/>
              <a:t>p</a:t>
            </a:r>
            <a:r>
              <a:rPr sz="1600" lang="en-US"/>
              <a:t>ut</a:t>
            </a:r>
            <a:r>
              <a:rPr sz="1600" lang="en-US"/>
              <a:t>:</a:t>
            </a:r>
            <a:endParaRPr sz="1600" lang="en-US"/>
          </a:p>
          <a:p>
            <a:r>
              <a:rPr sz="1600" lang="en-US"/>
              <a:t>Training Accuracy : 1.0</a:t>
            </a:r>
            <a:endParaRPr sz="1600" lang="en-US"/>
          </a:p>
          <a:p>
            <a:r>
              <a:rPr sz="1600" lang="en-US"/>
              <a:t>Testing Accuracy : 1.0</a:t>
            </a:r>
            <a:endParaRPr sz="1600" lang="en-US"/>
          </a:p>
          <a:p>
            <a:endParaRPr sz="1600" lang="en-US"/>
          </a:p>
          <a:p>
            <a:r>
              <a:rPr sz="1600" lang="en-US"/>
              <a:t># printing the confusion matrix</a:t>
            </a:r>
            <a:endParaRPr sz="1600" lang="en-US"/>
          </a:p>
          <a:p>
            <a:r>
              <a:rPr sz="1600" lang="en-US"/>
              <a:t>from sklearn.metrics import confusion_matrix</a:t>
            </a:r>
            <a:endParaRPr sz="1600" lang="en-US"/>
          </a:p>
          <a:p>
            <a:r>
              <a:rPr sz="1600" lang="en-US"/>
              <a:t># creating a confusion matrix</a:t>
            </a:r>
            <a:endParaRPr sz="1600" lang="en-US"/>
          </a:p>
          <a:p>
            <a:r>
              <a:rPr sz="1600" lang="en-US"/>
              <a:t>cm = confusion_matrix(y_test, y_pred)</a:t>
            </a:r>
            <a:endParaRPr sz="1600" lang="en-US"/>
          </a:p>
          <a:p>
            <a:r>
              <a:rPr sz="1600" lang="en-US"/>
              <a:t># printing the confusion matrix</a:t>
            </a:r>
            <a:endParaRPr sz="1600" lang="en-US"/>
          </a:p>
          <a:p>
            <a:r>
              <a:rPr sz="1600" lang="en-US"/>
              <a:t>print(cm) </a:t>
            </a:r>
            <a:endParaRPr sz="1600" lang="en-US"/>
          </a:p>
        </p:txBody>
      </p:sp>
      <p:pic>
        <p:nvPicPr>
          <p:cNvPr id="2097183" name=""/>
          <p:cNvPicPr>
            <a:picLocks/>
          </p:cNvPicPr>
          <p:nvPr/>
        </p:nvPicPr>
        <p:blipFill>
          <a:blip xmlns:r="http://schemas.openxmlformats.org/officeDocument/2006/relationships" r:embed="rId1"/>
          <a:stretch>
            <a:fillRect/>
          </a:stretch>
        </p:blipFill>
        <p:spPr>
          <a:xfrm rot="0">
            <a:off x="5395347" y="5250135"/>
            <a:ext cx="2807657" cy="1191882"/>
          </a:xfrm>
          <a:prstGeom prst="rec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20" name=""/>
          <p:cNvSpPr>
            <a:spLocks noGrp="1"/>
          </p:cNvSpPr>
          <p:nvPr>
            <p:ph type="title"/>
          </p:nvPr>
        </p:nvSpPr>
        <p:spPr/>
        <p:txBody>
          <a:bodyPr/>
          <a:p>
            <a:endParaRPr lang="en-US"/>
          </a:p>
        </p:txBody>
      </p:sp>
      <p:sp>
        <p:nvSpPr>
          <p:cNvPr id="1048721" name=""/>
          <p:cNvSpPr>
            <a:spLocks noGrp="1"/>
          </p:cNvSpPr>
          <p:nvPr>
            <p:ph idx="1"/>
          </p:nvPr>
        </p:nvSpPr>
        <p:spPr/>
        <p:txBody>
          <a:bodyPr/>
          <a:p>
            <a:r>
              <a:rPr sz="1600" lang="en-US"/>
              <a:t># k fold cross validation </a:t>
            </a:r>
            <a:endParaRPr sz="1600" lang="en-US"/>
          </a:p>
          <a:p>
            <a:r>
              <a:rPr sz="1600" lang="en-US"/>
              <a:t>from sklearn.model_selection import cross_val_score</a:t>
            </a:r>
            <a:endParaRPr sz="1600" lang="en-US"/>
          </a:p>
          <a:p>
            <a:r>
              <a:rPr sz="1600" lang="en-US"/>
              <a:t># computing accuracies for 20 different model's accuracy</a:t>
            </a:r>
            <a:endParaRPr sz="1600" lang="en-US"/>
          </a:p>
          <a:p>
            <a:r>
              <a:rPr sz="1600" lang="en-US"/>
              <a:t>accuracies = cross_val_score(estimator = model, X = x_train, y = y_train, cv = 20)</a:t>
            </a:r>
            <a:endParaRPr sz="1600" lang="en-US"/>
          </a:p>
          <a:p>
            <a:r>
              <a:rPr sz="1600" lang="en-US"/>
              <a:t>print(accuracies)</a:t>
            </a:r>
            <a:endParaRPr sz="1600" lang="en-US"/>
          </a:p>
          <a:p>
            <a:r>
              <a:rPr sz="1600" lang="en-US"/>
              <a:t># computing mean of accuaracies obtained by all the models</a:t>
            </a:r>
            <a:endParaRPr sz="1600" lang="en-US"/>
          </a:p>
          <a:p>
            <a:r>
              <a:rPr sz="1600" lang="en-US"/>
              <a:t>print("mean accuracy :", accuracies.mean())</a:t>
            </a:r>
            <a:endParaRPr sz="1600" lang="en-US"/>
          </a:p>
          <a:p>
            <a:r>
              <a:rPr sz="1600" lang="en-US"/>
              <a:t># computing the standard variance of the models</a:t>
            </a:r>
            <a:endParaRPr sz="1600" lang="en-US"/>
          </a:p>
          <a:p>
            <a:r>
              <a:rPr sz="1600" lang="en-US"/>
              <a:t>print("mean standard variance :", accuracies.std())</a:t>
            </a:r>
            <a:endParaRPr sz="1600" lang="en-US"/>
          </a:p>
          <a:p>
            <a:r>
              <a:rPr sz="1600" lang="en-US"/>
              <a:t>   </a:t>
            </a:r>
            <a:r>
              <a:rPr sz="1600" lang="en-US"/>
              <a:t>O</a:t>
            </a:r>
            <a:r>
              <a:rPr sz="1600" lang="en-US"/>
              <a:t>u</a:t>
            </a:r>
            <a:r>
              <a:rPr sz="1600" lang="en-US"/>
              <a:t>t</a:t>
            </a:r>
            <a:r>
              <a:rPr sz="1600" lang="en-US"/>
              <a:t>p</a:t>
            </a:r>
            <a:r>
              <a:rPr sz="1600" lang="en-US"/>
              <a:t>ut</a:t>
            </a:r>
            <a:r>
              <a:rPr sz="1600" lang="en-US"/>
              <a:t>:</a:t>
            </a:r>
            <a:endParaRPr sz="1600" lang="en-US"/>
          </a:p>
          <a:p>
            <a:r>
              <a:rPr sz="1600" lang="en-US"/>
              <a:t>[1. 1. 1. 1. 1. 1. 1. 1. 1. 1. 1. 1. 1. 1. 1. 1. 1. 1. 1. 1.]</a:t>
            </a:r>
            <a:endParaRPr sz="1600" lang="en-US"/>
          </a:p>
          <a:p>
            <a:r>
              <a:rPr sz="1600" lang="en-US"/>
              <a:t>mean accuracy : 1.0</a:t>
            </a:r>
            <a:endParaRPr sz="1600" lang="en-US"/>
          </a:p>
          <a:p>
            <a:r>
              <a:rPr sz="1600" lang="en-US"/>
              <a:t>mean standard variance : 0.0</a:t>
            </a:r>
            <a:r>
              <a:rPr sz="1600" lang="en-US"/>
              <a:t> </a:t>
            </a:r>
            <a:endParaRPr sz="1600" lang="en-US"/>
          </a:p>
          <a:p>
            <a:pPr indent="0" marL="0">
              <a:buNone/>
            </a:pPr>
            <a:endParaRPr sz="1400"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22" name=""/>
          <p:cNvSpPr>
            <a:spLocks noGrp="1"/>
          </p:cNvSpPr>
          <p:nvPr>
            <p:ph type="title"/>
          </p:nvPr>
        </p:nvSpPr>
        <p:spPr/>
        <p:txBody>
          <a:bodyPr/>
          <a:p>
            <a:endParaRPr lang="en-US"/>
          </a:p>
        </p:txBody>
      </p:sp>
      <p:sp>
        <p:nvSpPr>
          <p:cNvPr id="1048723" name=""/>
          <p:cNvSpPr>
            <a:spLocks noGrp="1"/>
          </p:cNvSpPr>
          <p:nvPr>
            <p:ph idx="1"/>
          </p:nvPr>
        </p:nvSpPr>
        <p:spPr/>
        <p:txBody>
          <a:bodyPr/>
          <a:p>
            <a:r>
              <a:rPr sz="1600" lang="en-US"/>
              <a:t>#</a:t>
            </a:r>
            <a:r>
              <a:rPr sz="1600" lang="en-US"/>
              <a:t>S</a:t>
            </a:r>
            <a:r>
              <a:rPr sz="1600" lang="en-US"/>
              <a:t>upport Vector Machine </a:t>
            </a:r>
            <a:endParaRPr sz="1600" lang="en-US"/>
          </a:p>
          <a:p>
            <a:r>
              <a:rPr sz="1600" lang="en-US"/>
              <a:t>fom sklearn.svm import SVC</a:t>
            </a:r>
            <a:endParaRPr sz="1600" lang="en-US"/>
          </a:p>
          <a:p>
            <a:r>
              <a:rPr sz="1600" lang="en-US"/>
              <a:t># creating a model</a:t>
            </a:r>
            <a:endParaRPr sz="1600" lang="en-US"/>
          </a:p>
          <a:p>
            <a:r>
              <a:rPr sz="1600" lang="en-US"/>
              <a:t>model = SVC()</a:t>
            </a:r>
            <a:endParaRPr sz="1600" lang="en-US"/>
          </a:p>
          <a:p>
            <a:r>
              <a:rPr sz="1600" lang="en-US"/>
              <a:t># feeding the training data to the model</a:t>
            </a:r>
            <a:endParaRPr sz="1600" lang="en-US"/>
          </a:p>
          <a:p>
            <a:r>
              <a:rPr sz="1600" lang="en-US"/>
              <a:t>model.fit(x_train, y_train)</a:t>
            </a:r>
            <a:endParaRPr sz="1600" lang="en-US"/>
          </a:p>
          <a:p>
            <a:r>
              <a:rPr sz="1600" lang="en-US"/>
              <a:t># predicting the x-test results</a:t>
            </a:r>
            <a:endParaRPr sz="1600" lang="en-US"/>
          </a:p>
          <a:p>
            <a:r>
              <a:rPr sz="1600" lang="en-US"/>
              <a:t>y_pred = model.predict(x_test)</a:t>
            </a:r>
            <a:endParaRPr sz="1600" lang="en-US"/>
          </a:p>
          <a:p>
            <a:r>
              <a:rPr sz="1600" lang="en-US"/>
              <a:t># calculating the accuracies</a:t>
            </a:r>
            <a:endParaRPr sz="1600" lang="en-US"/>
          </a:p>
          <a:p>
            <a:r>
              <a:rPr sz="1600" lang="en-US"/>
              <a:t>print("Training Accuracy :", model.score(x_train, y_train))</a:t>
            </a:r>
            <a:endParaRPr sz="1600" lang="en-US"/>
          </a:p>
          <a:p>
            <a:r>
              <a:rPr sz="1600" lang="en-US"/>
              <a:t>print("Testing Accuracy :", model.score(x_test, y_test))  </a:t>
            </a:r>
            <a:endParaRPr sz="1600" lang="en-US"/>
          </a:p>
          <a:p>
            <a:r>
              <a:rPr sz="1600" lang="en-US"/>
              <a:t>Output:</a:t>
            </a:r>
            <a:endParaRPr sz="1600" lang="en-US"/>
          </a:p>
          <a:p>
            <a:r>
              <a:rPr sz="1600" lang="en-US"/>
              <a:t>Training Accuracy : 0.732</a:t>
            </a:r>
            <a:endParaRPr sz="1600" lang="en-US"/>
          </a:p>
          <a:p>
            <a:r>
              <a:rPr sz="1600" lang="en-US"/>
              <a:t>Testing Accuracy : 0.76</a:t>
            </a:r>
            <a:endParaRPr sz="1600" lang="en-US"/>
          </a:p>
          <a:p>
            <a:endParaRPr sz="1600" lang="en-US"/>
          </a:p>
          <a:p>
            <a:r>
              <a:rPr sz="1600" lang="en-US"/>
              <a:t>#</a:t>
            </a:r>
            <a:r>
              <a:rPr sz="1600" lang="en-US"/>
              <a:t> printing the confusion matrix</a:t>
            </a:r>
            <a:endParaRPr sz="1600" lang="en-US"/>
          </a:p>
          <a:p>
            <a:r>
              <a:rPr sz="1600" lang="en-US"/>
              <a:t>#</a:t>
            </a:r>
            <a:r>
              <a:rPr sz="1600" lang="en-US"/>
              <a:t>f</a:t>
            </a:r>
            <a:r>
              <a:rPr sz="1600" lang="en-US"/>
              <a:t>om sklearn.metrics import confusion_matrix</a:t>
            </a:r>
            <a:endParaRPr sz="1600" lang="en-US"/>
          </a:p>
          <a:p>
            <a:r>
              <a:rPr sz="1600" lang="en-US"/>
              <a:t>#</a:t>
            </a:r>
            <a:r>
              <a:rPr sz="1600" lang="en-US"/>
              <a:t>c</a:t>
            </a:r>
            <a:r>
              <a:rPr sz="1600" lang="en-US"/>
              <a:t>reating a confusion matrix</a:t>
            </a:r>
            <a:endParaRPr sz="1600" lang="en-US"/>
          </a:p>
          <a:p>
            <a:r>
              <a:rPr sz="1600" lang="en-US"/>
              <a:t>cm = confusion_matrix(y_test, y_pred)</a:t>
            </a:r>
            <a:endParaRPr sz="1600" lang="en-US"/>
          </a:p>
          <a:p>
            <a:r>
              <a:rPr sz="1600" lang="en-US"/>
              <a:t># printing the confusion matrix</a:t>
            </a:r>
            <a:endParaRPr sz="1600" lang="en-US"/>
          </a:p>
          <a:p>
            <a:r>
              <a:rPr sz="1600" lang="en-US"/>
              <a:t>print(cm) </a:t>
            </a:r>
            <a:endParaRPr sz="1600" lang="en-US"/>
          </a:p>
          <a:p>
            <a:endParaRPr sz="1600" lang="en-US"/>
          </a:p>
        </p:txBody>
      </p:sp>
      <p:pic>
        <p:nvPicPr>
          <p:cNvPr id="2097184" name=""/>
          <p:cNvPicPr>
            <a:picLocks/>
          </p:cNvPicPr>
          <p:nvPr/>
        </p:nvPicPr>
        <p:blipFill>
          <a:blip xmlns:r="http://schemas.openxmlformats.org/officeDocument/2006/relationships" r:embed="rId1"/>
          <a:stretch>
            <a:fillRect/>
          </a:stretch>
        </p:blipFill>
        <p:spPr>
          <a:xfrm rot="0">
            <a:off x="5289207" y="5097987"/>
            <a:ext cx="2377260" cy="130866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48" name=""/>
          <p:cNvSpPr>
            <a:spLocks noGrp="1"/>
          </p:cNvSpPr>
          <p:nvPr>
            <p:ph type="title"/>
          </p:nvPr>
        </p:nvSpPr>
        <p:spPr/>
        <p:txBody>
          <a:bodyPr/>
          <a:p>
            <a:endParaRPr lang="en-US"/>
          </a:p>
        </p:txBody>
      </p:sp>
      <p:sp>
        <p:nvSpPr>
          <p:cNvPr id="1048649" name=""/>
          <p:cNvSpPr>
            <a:spLocks noGrp="1"/>
          </p:cNvSpPr>
          <p:nvPr>
            <p:ph idx="1"/>
          </p:nvPr>
        </p:nvSpPr>
        <p:spPr/>
        <p:txBody>
          <a:bodyPr/>
          <a:p>
            <a:pPr algn="ctr" indent="0" marL="0">
              <a:buNone/>
            </a:pPr>
            <a:r>
              <a:rPr b="1" sz="2000" lang="en-US">
                <a:solidFill>
                  <a:srgbClr val="FF0000"/>
                </a:solidFill>
              </a:rPr>
              <a:t>A</a:t>
            </a:r>
            <a:r>
              <a:rPr b="1" sz="2000" lang="en-US">
                <a:solidFill>
                  <a:srgbClr val="FF0000"/>
                </a:solidFill>
              </a:rPr>
              <a:t>b</a:t>
            </a:r>
            <a:r>
              <a:rPr b="1" sz="2000" lang="en-US">
                <a:solidFill>
                  <a:srgbClr val="FF0000"/>
                </a:solidFill>
              </a:rPr>
              <a:t>s</a:t>
            </a:r>
            <a:r>
              <a:rPr b="1" sz="2000" lang="en-US">
                <a:solidFill>
                  <a:srgbClr val="FF0000"/>
                </a:solidFill>
              </a:rPr>
              <a:t>tract</a:t>
            </a:r>
            <a:r>
              <a:rPr b="1" sz="2000" lang="en-US">
                <a:solidFill>
                  <a:srgbClr val="FF0000"/>
                </a:solidFill>
              </a:rPr>
              <a:t> </a:t>
            </a:r>
            <a:r>
              <a:rPr sz="2000" lang="en-US"/>
              <a:t> </a:t>
            </a:r>
            <a:endParaRPr sz="2000" lang="en-US"/>
          </a:p>
          <a:p>
            <a:r>
              <a:rPr sz="2000" lang="en-US"/>
              <a:t>Machine Learning (ML) is expected, in the near future, to provide various venues and effective tools to improve education in general, and Science-Technology-Engineering- Mathematics (STEM) education in particular. The Gartner Analytics Ascendancy Model requires the use of four types of data analytics to be considered comprehensive: descriptive, diagnostic, predictive and prescriptive data analytics. </a:t>
            </a:r>
            <a:endParaRPr sz="2000" lang="en-US"/>
          </a:p>
          <a:p>
            <a:r>
              <a:rPr sz="2000" lang="en-US"/>
              <a:t>It aimed at the setup and benchmarking of eight ML algorithms for predictive learning analytics, specifically, a prediction of student academic performance in a course. </a:t>
            </a:r>
            <a:endParaRPr sz="2000" lang="en-US"/>
          </a:p>
          <a:p>
            <a:r>
              <a:rPr sz="2000" lang="en-US"/>
              <a:t>The results obtained by the experiments allow us to reach conclusions about the creation of action plans to avoid drop-out in the classrooms and to personalize the student follow-up as much as possible, as well as to make valuable information available to the student that allows them to evaluate their academic performance so that they take improvement actions in the subjects that have the highest risk of failing.</a:t>
            </a:r>
            <a:endParaRPr sz="2000"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24" name=""/>
          <p:cNvSpPr>
            <a:spLocks noGrp="1"/>
          </p:cNvSpPr>
          <p:nvPr>
            <p:ph type="title"/>
          </p:nvPr>
        </p:nvSpPr>
        <p:spPr/>
        <p:txBody>
          <a:bodyPr/>
          <a:p>
            <a:r>
              <a:rPr lang="en-US"/>
              <a:t>F</a:t>
            </a:r>
            <a:r>
              <a:rPr lang="en-US"/>
              <a:t>u</a:t>
            </a:r>
            <a:r>
              <a:rPr lang="en-US"/>
              <a:t>t</a:t>
            </a:r>
            <a:r>
              <a:rPr lang="en-US"/>
              <a:t>ure</a:t>
            </a:r>
            <a:r>
              <a:rPr lang="en-US"/>
              <a:t> scope</a:t>
            </a:r>
            <a:endParaRPr lang="en-US"/>
          </a:p>
        </p:txBody>
      </p:sp>
      <p:sp>
        <p:nvSpPr>
          <p:cNvPr id="1048725" name=""/>
          <p:cNvSpPr>
            <a:spLocks noGrp="1"/>
          </p:cNvSpPr>
          <p:nvPr>
            <p:ph idx="1"/>
          </p:nvPr>
        </p:nvSpPr>
        <p:spPr/>
        <p:txBody>
          <a:bodyPr/>
          <a:p>
            <a:r>
              <a:rPr sz="2000" lang="en-US"/>
              <a:t>Various methods have been proposed by previous researchers to develop the best performance model using variety of students data, techniques, algorithms and tools. Predictive modeling used in predicting student performance are related to several learning tasks such as classification, regression and clustering. To achieve best prediction model, a lot of variables have been chosen and tested to find most influential attributes to perform prediction. </a:t>
            </a:r>
            <a:endParaRPr sz="2000" lang="en-US"/>
          </a:p>
          <a:p>
            <a:endParaRPr sz="2000" lang="en-US"/>
          </a:p>
          <a:p>
            <a:r>
              <a:rPr sz="2000" lang="en-US"/>
              <a:t>Accurate performance prediction will be helpful in order to provide guidance in learning process that will benefit to students in avoiding poor scores. The predictive model furthermore can help instructor to forecast course completion including student final grade which are directly correlated to student performance success. To harvest an effective predictive model, it requires a good input data and variables, suitable predictive method as well as powerful and robust prediction model.</a:t>
            </a:r>
            <a:endParaRPr sz="2000" lang="en-US"/>
          </a:p>
          <a:p>
            <a:endParaRPr sz="2000"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26" name=""/>
          <p:cNvSpPr>
            <a:spLocks noGrp="1"/>
          </p:cNvSpPr>
          <p:nvPr>
            <p:ph type="title"/>
          </p:nvPr>
        </p:nvSpPr>
        <p:spPr/>
        <p:txBody>
          <a:bodyPr/>
          <a:p>
            <a:endParaRPr lang="en-US"/>
          </a:p>
        </p:txBody>
      </p:sp>
      <p:sp>
        <p:nvSpPr>
          <p:cNvPr id="1048727" name=""/>
          <p:cNvSpPr>
            <a:spLocks noGrp="1"/>
          </p:cNvSpPr>
          <p:nvPr>
            <p:ph idx="1"/>
          </p:nvPr>
        </p:nvSpPr>
        <p:spPr/>
        <p:txBody>
          <a:bodyPr/>
          <a:p>
            <a:r>
              <a:rPr sz="2300" lang="en-US"/>
              <a:t>After we have verified the model proposed, the most imminent future work is to analyze and design a big data architecture that supports the processing of the large amount of academic data that the university generates periodically. </a:t>
            </a:r>
            <a:endParaRPr sz="2300" lang="en-US"/>
          </a:p>
          <a:p>
            <a:r>
              <a:rPr sz="2300" lang="en-US"/>
              <a:t>This academic data should be also complemented with other data, such as personal and socio-economic information of the student and information on the student learning assessment system, among others. This large volume of data can be increased by scaling up the proposal of this paper for all the university’s degrees.To define the project architecture, it is not recommended to use a traditional approach based on a data warehouse; rather, due to the nature of the proposed project, it will be necessary to create a documented, scalable, and flexible database that can support large indexing and data consultation by students, teachers, and educational administrators.</a:t>
            </a:r>
            <a:endParaRPr sz="2300" lang="en-US"/>
          </a:p>
          <a:p>
            <a:endParaRPr sz="2300"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28" name=""/>
          <p:cNvSpPr>
            <a:spLocks noGrp="1"/>
          </p:cNvSpPr>
          <p:nvPr>
            <p:ph type="title"/>
          </p:nvPr>
        </p:nvSpPr>
        <p:spPr/>
        <p:txBody>
          <a:bodyPr/>
          <a:p>
            <a:r>
              <a:rPr lang="en-US"/>
              <a:t>C</a:t>
            </a:r>
            <a:r>
              <a:rPr lang="en-US"/>
              <a:t>o</a:t>
            </a:r>
            <a:r>
              <a:rPr lang="en-US"/>
              <a:t>n</a:t>
            </a:r>
            <a:r>
              <a:rPr lang="en-US"/>
              <a:t>clusion</a:t>
            </a:r>
            <a:endParaRPr lang="en-US"/>
          </a:p>
        </p:txBody>
      </p:sp>
      <p:sp>
        <p:nvSpPr>
          <p:cNvPr id="1048729" name=""/>
          <p:cNvSpPr>
            <a:spLocks noGrp="1"/>
          </p:cNvSpPr>
          <p:nvPr>
            <p:ph idx="1"/>
          </p:nvPr>
        </p:nvSpPr>
        <p:spPr/>
        <p:txBody>
          <a:bodyPr/>
          <a:p>
            <a:r>
              <a:rPr sz="2400" lang="en-US"/>
              <a:t>Predicting student performance is most effective way to improve educators and leaners improving their learning process as well as student graduating within normal program duration. Previous studies have used various methods to build best predictive model. To achieve the best model, a lot of variables have been chosen and tested to find most influential attributes to perform prediction. </a:t>
            </a:r>
            <a:endParaRPr sz="2400" lang="en-US"/>
          </a:p>
          <a:p>
            <a:endParaRPr sz="2400" lang="en-US"/>
          </a:p>
          <a:p>
            <a:r>
              <a:rPr sz="2400" lang="en-US"/>
              <a:t>Most of the researchers have used CGPA, attendance, gender and assessment mark. There are a few of the attributes which give most significant impact whether the student will be survived to finish their study or not. The prediction methods is one of the critical components for analyzing student performance. Most of the researchers are using classification, regression and clustering method</a:t>
            </a:r>
            <a:r>
              <a:rPr sz="2400" lang="en-US"/>
              <a:t>s</a:t>
            </a:r>
            <a:r>
              <a:rPr sz="2400" lang="en-US"/>
              <a:t> </a:t>
            </a:r>
            <a:r>
              <a:rPr sz="2400" lang="en-US"/>
              <a:t>such as BN, DT, ANN, SVM, KNN and others. </a:t>
            </a:r>
            <a:endParaRPr sz="2400" lang="en-US"/>
          </a:p>
          <a:p>
            <a:endParaRPr sz="2400"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30" name=""/>
          <p:cNvSpPr>
            <a:spLocks noGrp="1"/>
          </p:cNvSpPr>
          <p:nvPr>
            <p:ph type="title"/>
          </p:nvPr>
        </p:nvSpPr>
        <p:spPr/>
        <p:txBody>
          <a:bodyPr/>
          <a:p>
            <a:r>
              <a:rPr lang="en-US"/>
              <a:t>R</a:t>
            </a:r>
            <a:r>
              <a:rPr lang="en-US"/>
              <a:t>e</a:t>
            </a:r>
            <a:r>
              <a:rPr lang="en-US"/>
              <a:t>f</a:t>
            </a:r>
            <a:r>
              <a:rPr lang="en-US"/>
              <a:t>e</a:t>
            </a:r>
            <a:r>
              <a:rPr lang="en-US"/>
              <a:t>rences</a:t>
            </a:r>
            <a:endParaRPr lang="en-US"/>
          </a:p>
        </p:txBody>
      </p:sp>
      <p:sp>
        <p:nvSpPr>
          <p:cNvPr id="1048731" name=""/>
          <p:cNvSpPr>
            <a:spLocks noGrp="1"/>
          </p:cNvSpPr>
          <p:nvPr>
            <p:ph idx="1"/>
          </p:nvPr>
        </p:nvSpPr>
        <p:spPr/>
        <p:txBody>
          <a:bodyPr/>
          <a:p>
            <a:endParaRPr sz="1800" lang="en-US"/>
          </a:p>
          <a:p>
            <a:r>
              <a:rPr sz="1800" lang="en-US"/>
              <a:t>S. K. Yadav, B. Bharadwaj, and S. Pal, “Data mining applications: A comparative study for predicting student's performance,” International Journal of Innovative Technology and Creative Engineering, vol. 1, no. 12, pp. 13- 19, 2011.</a:t>
            </a:r>
            <a:endParaRPr sz="1800" lang="en-US"/>
          </a:p>
          <a:p>
            <a:r>
              <a:rPr sz="1800" lang="en-US"/>
              <a:t>C. Romero and S. Ventura, “Educational data mining: A survey from 1995 to 2005,” Expert systems with applications, vol. 33, no. 1, pp. 135-146, 2007.</a:t>
            </a:r>
            <a:endParaRPr sz="1800" lang="en-US"/>
          </a:p>
          <a:p>
            <a:r>
              <a:rPr sz="1800" lang="en-US"/>
              <a:t>E. Lotsari, V. Verykios, C. Panagiotakopoulos, and D. Kalles, “A Learning Analytics Methodology for Student Profiling,” in Artificial Intelligence: Methods and Applications, 2014, pp. 300-312.</a:t>
            </a:r>
            <a:endParaRPr sz="1800" lang="en-US"/>
          </a:p>
          <a:p>
            <a:r>
              <a:rPr sz="1800" lang="en-US"/>
              <a:t>P. J. Piety, D. T. Hickey, and M. J. Bishop, “Educational data sciences: Framing emergent practices for analytics of learning, organizations, and systems,” in 4th International Conference on Learning Analytics and Knowledge, 2014, p. 193.</a:t>
            </a:r>
            <a:endParaRPr sz="1800" lang="en-US"/>
          </a:p>
          <a:p>
            <a:r>
              <a:rPr sz="1800" lang="en-US"/>
              <a:t>G., Siemens and P Long, “Penetrating the fog: Analytics in learning and education,” EDUCAUSE Review, vol. 46, no. 5, 2011.</a:t>
            </a:r>
            <a:endParaRPr sz="1800" lang="en-US"/>
          </a:p>
          <a:p>
            <a:r>
              <a:rPr sz="1800" lang="en-US"/>
              <a:t>S. K. Yadav, B. Bharadwaj, and S. Pal, “Data mining applications: A comparative study for predicting student's performance,” International Journal of Innovative Technology and Creative Engineering, vol. 1, no. 12, pp. </a:t>
            </a:r>
            <a:endParaRPr sz="1800" lang="en-US"/>
          </a:p>
          <a:p>
            <a:r>
              <a:rPr sz="1800" lang="en-US"/>
              <a:t>A</a:t>
            </a:r>
            <a:r>
              <a:rPr sz="1800" lang="en-US"/>
              <a:t>n</a:t>
            </a:r>
            <a:r>
              <a:rPr sz="1800" lang="en-US"/>
              <a:t>d</a:t>
            </a:r>
            <a:r>
              <a:rPr sz="1800" lang="en-US"/>
              <a:t> </a:t>
            </a:r>
            <a:r>
              <a:rPr sz="1800" lang="en-US"/>
              <a:t>m</a:t>
            </a:r>
            <a:r>
              <a:rPr sz="1800" lang="en-US"/>
              <a:t>a</a:t>
            </a:r>
            <a:r>
              <a:rPr sz="1800" lang="en-US"/>
              <a:t>n</a:t>
            </a:r>
            <a:r>
              <a:rPr sz="1800" lang="en-US"/>
              <a:t>y</a:t>
            </a:r>
            <a:r>
              <a:rPr sz="1800" lang="en-US"/>
              <a:t> </a:t>
            </a:r>
            <a:r>
              <a:rPr sz="1800" lang="en-US"/>
              <a:t>others</a:t>
            </a:r>
            <a:r>
              <a:rPr sz="1800" lang="en-US"/>
              <a:t>.</a:t>
            </a:r>
            <a:endParaRPr sz="1800"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165" name=""/>
        <p:cNvGrpSpPr/>
        <p:nvPr/>
      </p:nvGrpSpPr>
      <p:grpSpPr>
        <a:xfrm rot="0">
          <a:off x="0" y="0"/>
          <a:ext cx="0" cy="0"/>
          <a:chOff x="0" y="0"/>
          <a:chExt cx="0" cy="0"/>
        </a:xfrm>
      </p:grpSpPr>
      <p:sp>
        <p:nvSpPr>
          <p:cNvPr id="1048732" name=""/>
          <p:cNvSpPr/>
          <p:nvPr>
            <p:ph type="title" sz="full" idx="0"/>
          </p:nvPr>
        </p:nvSpPr>
        <p:spPr>
          <a:xfrm rot="0">
            <a:off x="762000" y="228600"/>
            <a:ext cx="7716837" cy="762000"/>
          </a:xfrm>
          <a:prstGeom prst="rect"/>
          <a:noFill/>
          <a:ln>
            <a:noFill/>
          </a:ln>
        </p:spPr>
        <p:txBody>
          <a:bodyPr anchor="b" bIns="45720" lIns="91440" rIns="91440" tIns="45720" vert="horz"/>
          <a:lstStyle>
            <a:lvl1pPr algn="ctr" eaLnBrk="1" fontAlgn="base" hangingPunct="1" indent="0" marL="0">
              <a:spcBef>
                <a:spcPct val="0"/>
              </a:spcBef>
              <a:spcAft>
                <a:spcPct val="0"/>
              </a:spcAft>
              <a:buFontTx/>
              <a:buNone/>
              <a:defRPr b="1" sz="3600">
                <a:solidFill>
                  <a:srgbClr val="333399"/>
                </a:solidFill>
                <a:latin typeface="Tahoma" pitchFamily="0" charset="1"/>
                <a:ea typeface="Tahoma" pitchFamily="0" charset="1"/>
              </a:defRPr>
            </a:lvl1pPr>
            <a:lvl2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2pPr>
            <a:lvl3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3pPr>
            <a:lvl4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4pPr>
            <a:lvl5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5pPr>
          </a:lstStyle>
          <a:p>
            <a:pPr lvl="0"/>
            <a:endParaRPr altLang="en-US" lang="en-US"/>
          </a:p>
        </p:txBody>
      </p:sp>
      <p:sp>
        <p:nvSpPr>
          <p:cNvPr id="1048733" name=""/>
          <p:cNvSpPr/>
          <p:nvPr>
            <p:ph sz="full" idx="1"/>
          </p:nvPr>
        </p:nvSpPr>
        <p:spPr>
          <a:xfrm rot="0">
            <a:off x="381000" y="1447800"/>
            <a:ext cx="8458200" cy="5105400"/>
          </a:xfrm>
          <a:prstGeom prst="rect"/>
          <a:noFill/>
          <a:ln>
            <a:noFill/>
          </a:ln>
        </p:spPr>
        <p:txBody>
          <a:bodyPr anchor="t" bIns="45720" lIns="91440" rIns="91440" tIns="45720" vert="horz"/>
          <a:lstStyle>
            <a:lvl1pPr algn="l" eaLnBrk="1" fontAlgn="base" hangingPunct="1" indent="-342900" marL="342900">
              <a:lnSpc>
                <a:spcPct val="80000"/>
              </a:lnSpc>
              <a:spcBef>
                <a:spcPct val="20000"/>
              </a:spcBef>
              <a:spcAft>
                <a:spcPct val="0"/>
              </a:spcAft>
              <a:buClr>
                <a:srgbClr val="3333CC"/>
              </a:buClr>
              <a:buSzPct val="60000"/>
              <a:buFont typeface="Wingdings" pitchFamily="2" charset="2"/>
              <a:buChar char="n"/>
              <a:defRPr b="0" sz="2800">
                <a:solidFill>
                  <a:srgbClr val="000000"/>
                </a:solidFill>
                <a:latin typeface="Tahoma" pitchFamily="0" charset="1"/>
                <a:ea typeface="Tahoma" pitchFamily="0" charset="1"/>
              </a:defRPr>
            </a:lvl1pPr>
            <a:lvl2pPr algn="l" eaLnBrk="1" fontAlgn="base" hangingPunct="1" indent="-285750" marL="742950">
              <a:lnSpc>
                <a:spcPct val="80000"/>
              </a:lnSpc>
              <a:spcBef>
                <a:spcPct val="20000"/>
              </a:spcBef>
              <a:spcAft>
                <a:spcPct val="0"/>
              </a:spcAft>
              <a:buClr>
                <a:srgbClr val="FF0000"/>
              </a:buClr>
              <a:buSzPct val="55000"/>
              <a:buFont typeface="Wingdings" pitchFamily="2" charset="2"/>
              <a:buChar char="n"/>
              <a:defRPr b="0" sz="2400">
                <a:solidFill>
                  <a:srgbClr val="000000"/>
                </a:solidFill>
                <a:latin typeface="Tahoma" pitchFamily="0" charset="1"/>
                <a:ea typeface="Tahoma" pitchFamily="0" charset="1"/>
              </a:defRPr>
            </a:lvl2pPr>
            <a:lvl3pPr algn="l" eaLnBrk="1" fontAlgn="base" hangingPunct="1" indent="-228600" marL="1143000">
              <a:lnSpc>
                <a:spcPct val="80000"/>
              </a:lnSpc>
              <a:spcBef>
                <a:spcPct val="20000"/>
              </a:spcBef>
              <a:spcAft>
                <a:spcPct val="0"/>
              </a:spcAft>
              <a:buClr>
                <a:srgbClr val="3333CC"/>
              </a:buClr>
              <a:buSzPct val="50000"/>
              <a:buFont typeface="Wingdings" pitchFamily="2" charset="2"/>
              <a:buChar char="n"/>
              <a:defRPr b="0" sz="2400">
                <a:solidFill>
                  <a:srgbClr val="000000"/>
                </a:solidFill>
                <a:latin typeface="Tahoma" pitchFamily="0" charset="1"/>
                <a:ea typeface="Tahoma" pitchFamily="0" charset="1"/>
              </a:defRPr>
            </a:lvl3pPr>
            <a:lvl4pPr algn="l" eaLnBrk="1" fontAlgn="base" hangingPunct="1" indent="-228600" marL="1600200">
              <a:lnSpc>
                <a:spcPct val="80000"/>
              </a:lnSpc>
              <a:spcBef>
                <a:spcPct val="20000"/>
              </a:spcBef>
              <a:spcAft>
                <a:spcPct val="0"/>
              </a:spcAft>
              <a:buClr>
                <a:srgbClr val="FFCF01"/>
              </a:buClr>
              <a:buSzPct val="55000"/>
              <a:buFont typeface="Wingdings" pitchFamily="2" charset="2"/>
              <a:buChar char="n"/>
              <a:defRPr b="0" sz="2000">
                <a:solidFill>
                  <a:srgbClr val="000000"/>
                </a:solidFill>
                <a:latin typeface="Tahoma" pitchFamily="0" charset="1"/>
                <a:ea typeface="Tahoma" pitchFamily="0" charset="1"/>
              </a:defRPr>
            </a:lvl4pPr>
            <a:lvl5pPr algn="l" eaLnBrk="1" fontAlgn="base" hangingPunct="1" indent="-228600" marL="2057400">
              <a:lnSpc>
                <a:spcPct val="80000"/>
              </a:lnSpc>
              <a:spcBef>
                <a:spcPct val="20000"/>
              </a:spcBef>
              <a:spcAft>
                <a:spcPct val="0"/>
              </a:spcAft>
              <a:buClr>
                <a:srgbClr val="00E4A8"/>
              </a:buClr>
              <a:buSzPct val="50000"/>
              <a:buFont typeface="Wingdings" pitchFamily="2" charset="2"/>
              <a:buChar char="n"/>
              <a:defRPr b="0" sz="2000">
                <a:solidFill>
                  <a:srgbClr val="000000"/>
                </a:solidFill>
                <a:latin typeface="Tahoma" pitchFamily="0" charset="1"/>
                <a:ea typeface="Tahoma" pitchFamily="0" charset="1"/>
              </a:defRPr>
            </a:lvl5pPr>
          </a:lstStyle>
          <a:p>
            <a:pPr indent="0" lvl="0" marL="0"/>
            <a:endParaRPr altLang="en-US" sz="4800" lang="en-US"/>
          </a:p>
          <a:p>
            <a:pPr indent="0" lvl="0" marL="0"/>
            <a:endParaRPr altLang="en-US" sz="4800" lang="en-US"/>
          </a:p>
          <a:p>
            <a:pPr indent="0" lvl="0" marL="0">
              <a:buFontTx/>
              <a:buNone/>
            </a:pPr>
            <a:r>
              <a:rPr altLang="en-US" b="1" sz="4800" lang="en-US"/>
              <a:t> </a:t>
            </a:r>
            <a:r>
              <a:rPr altLang="en-US" b="1" sz="4800" lang="en-US"/>
              <a:t> </a:t>
            </a:r>
            <a:r>
              <a:rPr altLang="en-US" b="1" sz="4800" lang="en-US"/>
              <a:t> </a:t>
            </a:r>
            <a:r>
              <a:rPr altLang="en-US" b="1" sz="4800" lang="en-US"/>
              <a:t> </a:t>
            </a:r>
            <a:r>
              <a:rPr altLang="en-US" b="1" sz="4800" lang="en-US"/>
              <a:t> </a:t>
            </a:r>
            <a:r>
              <a:rPr altLang="en-US" b="1" sz="4800" lang="en-US">
                <a:solidFill>
                  <a:srgbClr val="FF0000"/>
                </a:solidFill>
              </a:rPr>
              <a:t> </a:t>
            </a:r>
            <a:r>
              <a:rPr altLang="en-US" b="1" sz="4800" lang="en-US">
                <a:solidFill>
                  <a:srgbClr val="FF0000"/>
                </a:solidFill>
              </a:rPr>
              <a:t> </a:t>
            </a:r>
            <a:r>
              <a:rPr altLang="en-US" b="1" sz="4800" lang="en-US">
                <a:solidFill>
                  <a:srgbClr val="FF0000"/>
                </a:solidFill>
              </a:rPr>
              <a:t> </a:t>
            </a:r>
            <a:r>
              <a:rPr altLang="en-US" b="1" sz="4800" lang="en-US">
                <a:solidFill>
                  <a:srgbClr val="FF0000"/>
                </a:solidFill>
              </a:rPr>
              <a:t> </a:t>
            </a:r>
            <a:r>
              <a:rPr altLang="en-US" b="1" sz="4800" lang="en-US">
                <a:solidFill>
                  <a:srgbClr val="FF0000"/>
                </a:solidFill>
              </a:rPr>
              <a:t> </a:t>
            </a:r>
            <a:r>
              <a:rPr altLang="en-US" b="1" sz="4800" lang="en-US">
                <a:solidFill>
                  <a:srgbClr val="FF0000"/>
                </a:solidFill>
              </a:rPr>
              <a:t> </a:t>
            </a:r>
            <a:r>
              <a:rPr altLang="en-US" b="1" sz="4800" lang="en-US">
                <a:solidFill>
                  <a:srgbClr val="FF0000"/>
                </a:solidFill>
              </a:rPr>
              <a:t> </a:t>
            </a:r>
            <a:r>
              <a:rPr altLang="en-US" b="1" sz="4800" lang="en-US">
                <a:solidFill>
                  <a:srgbClr val="FF0000"/>
                </a:solidFill>
              </a:rPr>
              <a:t> </a:t>
            </a:r>
            <a:r>
              <a:rPr altLang="en-US" b="1" sz="4800" lang="en-US">
                <a:solidFill>
                  <a:srgbClr val="FF0000"/>
                </a:solidFill>
              </a:rPr>
              <a:t> </a:t>
            </a:r>
            <a:r>
              <a:rPr altLang="en-US" b="1" sz="4800" lang="en-US">
                <a:solidFill>
                  <a:srgbClr val="FF0000"/>
                </a:solidFill>
              </a:rPr>
              <a:t> </a:t>
            </a:r>
            <a:r>
              <a:rPr altLang="en-US" b="1" sz="4800" lang="en-US">
                <a:solidFill>
                  <a:srgbClr val="FF0000"/>
                </a:solidFill>
              </a:rPr>
              <a:t>A</a:t>
            </a:r>
            <a:r>
              <a:rPr altLang="en-US" b="1" sz="4800" lang="en-US">
                <a:solidFill>
                  <a:srgbClr val="FF0000"/>
                </a:solidFill>
              </a:rPr>
              <a:t>n</a:t>
            </a:r>
            <a:r>
              <a:rPr altLang="en-US" b="1" sz="4800" lang="en-US">
                <a:solidFill>
                  <a:srgbClr val="FF0000"/>
                </a:solidFill>
              </a:rPr>
              <a:t>y</a:t>
            </a:r>
            <a:r>
              <a:rPr altLang="en-US" b="1" sz="4800" lang="en-US">
                <a:solidFill>
                  <a:srgbClr val="FF0000"/>
                </a:solidFill>
              </a:rPr>
              <a:t> </a:t>
            </a:r>
            <a:r>
              <a:rPr altLang="en-US" b="1" sz="4800" lang="en-US">
                <a:solidFill>
                  <a:srgbClr val="FF0000"/>
                </a:solidFill>
              </a:rPr>
              <a:t>q</a:t>
            </a:r>
            <a:r>
              <a:rPr altLang="en-US" b="1" sz="4800" lang="en-US">
                <a:solidFill>
                  <a:srgbClr val="FF0000"/>
                </a:solidFill>
              </a:rPr>
              <a:t>ueries</a:t>
            </a:r>
            <a:r>
              <a:rPr altLang="en-US" b="1" sz="4800" lang="en-US">
                <a:solidFill>
                  <a:srgbClr val="FF0000"/>
                </a:solidFill>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166" name=""/>
        <p:cNvGrpSpPr/>
        <p:nvPr/>
      </p:nvGrpSpPr>
      <p:grpSpPr>
        <a:xfrm rot="0">
          <a:off x="0" y="0"/>
          <a:ext cx="0" cy="0"/>
          <a:chOff x="0" y="0"/>
          <a:chExt cx="0" cy="0"/>
        </a:xfrm>
      </p:grpSpPr>
      <p:sp>
        <p:nvSpPr>
          <p:cNvPr id="1048734" name=""/>
          <p:cNvSpPr/>
          <p:nvPr>
            <p:ph type="title" sz="full" idx="0"/>
          </p:nvPr>
        </p:nvSpPr>
        <p:spPr>
          <a:xfrm rot="0">
            <a:off x="762000" y="228600"/>
            <a:ext cx="7716837" cy="762000"/>
          </a:xfrm>
          <a:prstGeom prst="rect"/>
          <a:noFill/>
          <a:ln>
            <a:noFill/>
          </a:ln>
        </p:spPr>
        <p:txBody>
          <a:bodyPr anchor="b" bIns="45720" lIns="91440" rIns="91440" tIns="45720" vert="horz"/>
          <a:lstStyle>
            <a:lvl1pPr algn="ctr" eaLnBrk="1" fontAlgn="base" hangingPunct="1" indent="0" marL="0">
              <a:spcBef>
                <a:spcPct val="0"/>
              </a:spcBef>
              <a:spcAft>
                <a:spcPct val="0"/>
              </a:spcAft>
              <a:buFontTx/>
              <a:buNone/>
              <a:defRPr b="1" sz="3600">
                <a:solidFill>
                  <a:srgbClr val="333399"/>
                </a:solidFill>
                <a:latin typeface="Tahoma" pitchFamily="0" charset="1"/>
                <a:ea typeface="Tahoma" pitchFamily="0" charset="1"/>
              </a:defRPr>
            </a:lvl1pPr>
            <a:lvl2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2pPr>
            <a:lvl3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3pPr>
            <a:lvl4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4pPr>
            <a:lvl5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5pPr>
          </a:lstStyle>
          <a:p>
            <a:pPr lvl="0"/>
            <a:endParaRPr altLang="en-US" lang="en-US"/>
          </a:p>
        </p:txBody>
      </p:sp>
      <p:sp>
        <p:nvSpPr>
          <p:cNvPr id="1048735" name=""/>
          <p:cNvSpPr/>
          <p:nvPr>
            <p:ph sz="full" idx="1"/>
          </p:nvPr>
        </p:nvSpPr>
        <p:spPr>
          <a:xfrm rot="0">
            <a:off x="381000" y="1447800"/>
            <a:ext cx="8458200" cy="5105400"/>
          </a:xfrm>
          <a:prstGeom prst="rect"/>
          <a:noFill/>
          <a:ln>
            <a:noFill/>
          </a:ln>
        </p:spPr>
        <p:txBody>
          <a:bodyPr anchor="t" bIns="45720" lIns="91440" rIns="91440" tIns="45720" vert="horz"/>
          <a:lstStyle>
            <a:lvl1pPr algn="l" eaLnBrk="1" fontAlgn="base" hangingPunct="1" indent="-342900" marL="342900">
              <a:lnSpc>
                <a:spcPct val="80000"/>
              </a:lnSpc>
              <a:spcBef>
                <a:spcPct val="20000"/>
              </a:spcBef>
              <a:spcAft>
                <a:spcPct val="0"/>
              </a:spcAft>
              <a:buClr>
                <a:srgbClr val="3333CC"/>
              </a:buClr>
              <a:buSzPct val="60000"/>
              <a:buFont typeface="Wingdings" pitchFamily="2" charset="2"/>
              <a:buChar char="n"/>
              <a:defRPr b="0" sz="2800">
                <a:solidFill>
                  <a:srgbClr val="000000"/>
                </a:solidFill>
                <a:latin typeface="Tahoma" pitchFamily="0" charset="1"/>
                <a:ea typeface="Tahoma" pitchFamily="0" charset="1"/>
              </a:defRPr>
            </a:lvl1pPr>
            <a:lvl2pPr algn="l" eaLnBrk="1" fontAlgn="base" hangingPunct="1" indent="-285750" marL="742950">
              <a:lnSpc>
                <a:spcPct val="80000"/>
              </a:lnSpc>
              <a:spcBef>
                <a:spcPct val="20000"/>
              </a:spcBef>
              <a:spcAft>
                <a:spcPct val="0"/>
              </a:spcAft>
              <a:buClr>
                <a:srgbClr val="FF0000"/>
              </a:buClr>
              <a:buSzPct val="55000"/>
              <a:buFont typeface="Wingdings" pitchFamily="2" charset="2"/>
              <a:buChar char="n"/>
              <a:defRPr b="0" sz="2400">
                <a:solidFill>
                  <a:srgbClr val="000000"/>
                </a:solidFill>
                <a:latin typeface="Tahoma" pitchFamily="0" charset="1"/>
                <a:ea typeface="Tahoma" pitchFamily="0" charset="1"/>
              </a:defRPr>
            </a:lvl2pPr>
            <a:lvl3pPr algn="l" eaLnBrk="1" fontAlgn="base" hangingPunct="1" indent="-228600" marL="1143000">
              <a:lnSpc>
                <a:spcPct val="80000"/>
              </a:lnSpc>
              <a:spcBef>
                <a:spcPct val="20000"/>
              </a:spcBef>
              <a:spcAft>
                <a:spcPct val="0"/>
              </a:spcAft>
              <a:buClr>
                <a:srgbClr val="3333CC"/>
              </a:buClr>
              <a:buSzPct val="50000"/>
              <a:buFont typeface="Wingdings" pitchFamily="2" charset="2"/>
              <a:buChar char="n"/>
              <a:defRPr b="0" sz="2400">
                <a:solidFill>
                  <a:srgbClr val="000000"/>
                </a:solidFill>
                <a:latin typeface="Tahoma" pitchFamily="0" charset="1"/>
                <a:ea typeface="Tahoma" pitchFamily="0" charset="1"/>
              </a:defRPr>
            </a:lvl3pPr>
            <a:lvl4pPr algn="l" eaLnBrk="1" fontAlgn="base" hangingPunct="1" indent="-228600" marL="1600200">
              <a:lnSpc>
                <a:spcPct val="80000"/>
              </a:lnSpc>
              <a:spcBef>
                <a:spcPct val="20000"/>
              </a:spcBef>
              <a:spcAft>
                <a:spcPct val="0"/>
              </a:spcAft>
              <a:buClr>
                <a:srgbClr val="FFCF01"/>
              </a:buClr>
              <a:buSzPct val="55000"/>
              <a:buFont typeface="Wingdings" pitchFamily="2" charset="2"/>
              <a:buChar char="n"/>
              <a:defRPr b="0" sz="2000">
                <a:solidFill>
                  <a:srgbClr val="000000"/>
                </a:solidFill>
                <a:latin typeface="Tahoma" pitchFamily="0" charset="1"/>
                <a:ea typeface="Tahoma" pitchFamily="0" charset="1"/>
              </a:defRPr>
            </a:lvl4pPr>
            <a:lvl5pPr algn="l" eaLnBrk="1" fontAlgn="base" hangingPunct="1" indent="-228600" marL="2057400">
              <a:lnSpc>
                <a:spcPct val="80000"/>
              </a:lnSpc>
              <a:spcBef>
                <a:spcPct val="20000"/>
              </a:spcBef>
              <a:spcAft>
                <a:spcPct val="0"/>
              </a:spcAft>
              <a:buClr>
                <a:srgbClr val="00E4A8"/>
              </a:buClr>
              <a:buSzPct val="50000"/>
              <a:buFont typeface="Wingdings" pitchFamily="2" charset="2"/>
              <a:buChar char="n"/>
              <a:defRPr b="0" sz="2000">
                <a:solidFill>
                  <a:srgbClr val="000000"/>
                </a:solidFill>
                <a:latin typeface="Tahoma" pitchFamily="0" charset="1"/>
                <a:ea typeface="Tahoma" pitchFamily="0" charset="1"/>
              </a:defRPr>
            </a:lvl5pPr>
          </a:lstStyle>
          <a:p>
            <a:pPr indent="0" lvl="0" marL="0">
              <a:buFontTx/>
              <a:buNone/>
            </a:pP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p>
          <a:p>
            <a:pPr indent="0" lvl="0" marL="0">
              <a:buFontTx/>
              <a:buNone/>
            </a:pPr>
            <a:endParaRPr altLang="en-US" sz="5400" lang="en-US">
              <a:solidFill>
                <a:srgbClr val="02A5E3"/>
              </a:solidFill>
            </a:endParaRPr>
          </a:p>
          <a:p>
            <a:pPr indent="0" lvl="0" marL="0">
              <a:buFontTx/>
              <a:buNone/>
            </a:pP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 </a:t>
            </a:r>
            <a:r>
              <a:rPr altLang="en-US" sz="5400" lang="en-US">
                <a:solidFill>
                  <a:srgbClr val="02A5E3"/>
                </a:solidFill>
              </a:rPr>
              <a:t>T</a:t>
            </a:r>
            <a:r>
              <a:rPr altLang="en-US" sz="5400" lang="en-US">
                <a:solidFill>
                  <a:srgbClr val="02A5E3"/>
                </a:solidFill>
              </a:rPr>
              <a:t>hank</a:t>
            </a:r>
            <a:r>
              <a:rPr altLang="en-US" sz="5400" lang="en-US">
                <a:solidFill>
                  <a:srgbClr val="02A5E3"/>
                </a:solidFill>
              </a:rPr>
              <a:t> </a:t>
            </a:r>
            <a:r>
              <a:rPr altLang="en-US" sz="5400" lang="en-US">
                <a:solidFill>
                  <a:srgbClr val="02A5E3"/>
                </a:solidFill>
              </a:rPr>
              <a:t>you</a:t>
            </a:r>
            <a:r>
              <a:rPr altLang="en-US" sz="5400" lang="en-US">
                <a:solidFill>
                  <a:srgbClr val="02A5E3"/>
                </a:solidFill>
              </a:rPr>
              <a:t>.</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50" name=""/>
          <p:cNvSpPr>
            <a:spLocks noGrp="1"/>
          </p:cNvSpPr>
          <p:nvPr>
            <p:ph type="title"/>
          </p:nvPr>
        </p:nvSpPr>
        <p:spPr/>
        <p:txBody>
          <a:bodyPr/>
          <a:p>
            <a:endParaRPr lang="en-US"/>
          </a:p>
        </p:txBody>
      </p:sp>
      <p:sp>
        <p:nvSpPr>
          <p:cNvPr id="1048651" name=""/>
          <p:cNvSpPr>
            <a:spLocks noGrp="1"/>
          </p:cNvSpPr>
          <p:nvPr>
            <p:ph idx="1"/>
          </p:nvPr>
        </p:nvSpPr>
        <p:spPr/>
        <p:txBody>
          <a:bodyPr/>
          <a:p>
            <a:pPr algn="ctr" indent="0" marL="0">
              <a:buNone/>
            </a:pPr>
            <a:r>
              <a:rPr b="1" sz="2400" lang="en-US">
                <a:solidFill>
                  <a:srgbClr val="FF0000"/>
                </a:solidFill>
              </a:rPr>
              <a:t>L</a:t>
            </a:r>
            <a:r>
              <a:rPr b="1" sz="2400" lang="en-US">
                <a:solidFill>
                  <a:srgbClr val="FF0000"/>
                </a:solidFill>
              </a:rPr>
              <a:t>i</a:t>
            </a:r>
            <a:r>
              <a:rPr b="1" sz="2400" lang="en-US">
                <a:solidFill>
                  <a:srgbClr val="FF0000"/>
                </a:solidFill>
              </a:rPr>
              <a:t>t</a:t>
            </a:r>
            <a:r>
              <a:rPr b="1" sz="2400" lang="en-US">
                <a:solidFill>
                  <a:srgbClr val="FF0000"/>
                </a:solidFill>
              </a:rPr>
              <a:t>e</a:t>
            </a:r>
            <a:r>
              <a:rPr b="1" sz="2400" lang="en-US">
                <a:solidFill>
                  <a:srgbClr val="FF0000"/>
                </a:solidFill>
              </a:rPr>
              <a:t>rature</a:t>
            </a:r>
            <a:r>
              <a:rPr b="1" sz="2400" lang="en-US">
                <a:solidFill>
                  <a:srgbClr val="FF0000"/>
                </a:solidFill>
              </a:rPr>
              <a:t> </a:t>
            </a:r>
            <a:r>
              <a:rPr b="1" sz="2400" lang="en-US">
                <a:solidFill>
                  <a:srgbClr val="FF0000"/>
                </a:solidFill>
              </a:rPr>
              <a:t>r</a:t>
            </a:r>
            <a:r>
              <a:rPr b="1" sz="2400" lang="en-US">
                <a:solidFill>
                  <a:srgbClr val="FF0000"/>
                </a:solidFill>
              </a:rPr>
              <a:t>e</a:t>
            </a:r>
            <a:r>
              <a:rPr b="1" sz="2400" lang="en-US">
                <a:solidFill>
                  <a:srgbClr val="FF0000"/>
                </a:solidFill>
              </a:rPr>
              <a:t>view</a:t>
            </a:r>
            <a:endParaRPr sz="2400" lang="en-US"/>
          </a:p>
          <a:p>
            <a:r>
              <a:rPr sz="2400" lang="en-US"/>
              <a:t>A survey of data mining techniques for traditional educational systems such as adaptive web-based and content management systems is presented in .</a:t>
            </a:r>
            <a:endParaRPr sz="2400" lang="en-US"/>
          </a:p>
          <a:p>
            <a:r>
              <a:rPr sz="2400" lang="en-US"/>
              <a:t>An association rule based mining method is applied for selection of weak students in a school and is found effective . Genetic Algorithm is used to assign the weights for the modeling of students’ grade for three levels (binary, 3-level and 9-level) . It shows that the combination of multiple classifiers leads to a significant improvement in classification.</a:t>
            </a:r>
            <a:endParaRPr sz="2400" lang="en-US"/>
          </a:p>
          <a:p>
            <a:r>
              <a:rPr sz="2400" lang="en-US"/>
              <a:t>A model is proposed for predicting student performance using six machine learning techniques for distance learning education, which is quite different from the traditional educational system </a:t>
            </a:r>
            <a:r>
              <a:rPr sz="2400" lang="en-US"/>
              <a:t>.</a:t>
            </a:r>
            <a:endParaRPr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52" name=""/>
          <p:cNvSpPr>
            <a:spLocks noGrp="1"/>
          </p:cNvSpPr>
          <p:nvPr>
            <p:ph type="title"/>
          </p:nvPr>
        </p:nvSpPr>
        <p:spPr/>
        <p:txBody>
          <a:bodyPr/>
          <a:p>
            <a:endParaRPr lang="en-US"/>
          </a:p>
        </p:txBody>
      </p:sp>
      <p:sp>
        <p:nvSpPr>
          <p:cNvPr id="1048653" name=""/>
          <p:cNvSpPr>
            <a:spLocks noGrp="1"/>
          </p:cNvSpPr>
          <p:nvPr>
            <p:ph idx="1"/>
          </p:nvPr>
        </p:nvSpPr>
        <p:spPr/>
        <p:txBody>
          <a:bodyPr/>
          <a:p>
            <a:endParaRPr sz="1800" lang="en-US"/>
          </a:p>
          <a:p>
            <a:endParaRPr sz="1800" lang="en-US"/>
          </a:p>
          <a:p>
            <a:r>
              <a:rPr sz="2400" lang="en-US"/>
              <a:t>A prediction model is presented to forecast the Student Academic Performance (SAP) of undergraduate engineering students. An investigation of student performance is made through a longitudinal study.</a:t>
            </a:r>
            <a:endParaRPr sz="2400" lang="en-US"/>
          </a:p>
          <a:p>
            <a:r>
              <a:rPr sz="2400" lang="en-US"/>
              <a:t>A novel approach  predicts the number of times a student repeats a course. It uses neural networks to find relationship between some attributes of students for course assessment.</a:t>
            </a:r>
            <a:endParaRPr sz="2400" lang="en-US"/>
          </a:p>
          <a:p>
            <a:r>
              <a:rPr sz="2400" lang="en-US"/>
              <a:t>The prediction of grade and prediction of approval/failure problems of students is addressed by</a:t>
            </a:r>
            <a:r>
              <a:rPr sz="2400" lang="en-US"/>
              <a:t>.</a:t>
            </a:r>
            <a:r>
              <a:rPr sz="2400" lang="en-US"/>
              <a:t> The employability of master level students is predicted by and draws the conclusion that empathy, drive and stress management abilities are major emotional parameters for employability.</a:t>
            </a:r>
            <a:endParaRPr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598" name=""/>
          <p:cNvSpPr/>
          <p:nvPr>
            <p:ph type="title" sz="full" idx="0"/>
          </p:nvPr>
        </p:nvSpPr>
        <p:spPr>
          <a:xfrm rot="0">
            <a:off x="762000" y="228600"/>
            <a:ext cx="7716837" cy="762000"/>
          </a:xfrm>
          <a:prstGeom prst="rect"/>
          <a:noFill/>
          <a:ln>
            <a:noFill/>
          </a:ln>
        </p:spPr>
        <p:txBody>
          <a:bodyPr anchor="b" bIns="45720" lIns="91440" rIns="91440" tIns="45720" vert="horz"/>
          <a:lstStyle>
            <a:lvl1pPr algn="ctr" eaLnBrk="1" fontAlgn="base" hangingPunct="1" indent="0" marL="0">
              <a:spcBef>
                <a:spcPct val="0"/>
              </a:spcBef>
              <a:spcAft>
                <a:spcPct val="0"/>
              </a:spcAft>
              <a:buFontTx/>
              <a:buNone/>
              <a:defRPr b="1" sz="3600">
                <a:solidFill>
                  <a:srgbClr val="333399"/>
                </a:solidFill>
                <a:latin typeface="Tahoma" pitchFamily="0" charset="1"/>
                <a:ea typeface="Tahoma" pitchFamily="0" charset="1"/>
              </a:defRPr>
            </a:lvl1pPr>
            <a:lvl2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2pPr>
            <a:lvl3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3pPr>
            <a:lvl4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4pPr>
            <a:lvl5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5pPr>
          </a:lstStyle>
          <a:p>
            <a:pPr algn="ctr" eaLnBrk="1" fontAlgn="base" hangingPunct="1" indent="0" lvl="0" marL="0">
              <a:spcBef>
                <a:spcPct val="0"/>
              </a:spcBef>
              <a:spcAft>
                <a:spcPct val="0"/>
              </a:spcAft>
              <a:buFontTx/>
              <a:buNone/>
            </a:pPr>
          </a:p>
        </p:txBody>
      </p:sp>
      <p:sp>
        <p:nvSpPr>
          <p:cNvPr id="1048599" name=""/>
          <p:cNvSpPr/>
          <p:nvPr>
            <p:ph sz="full" idx="1"/>
          </p:nvPr>
        </p:nvSpPr>
        <p:spPr>
          <a:xfrm rot="0">
            <a:off x="381000" y="1447800"/>
            <a:ext cx="8458200" cy="5105400"/>
          </a:xfrm>
          <a:prstGeom prst="rect"/>
          <a:noFill/>
          <a:ln>
            <a:noFill/>
          </a:ln>
        </p:spPr>
        <p:txBody>
          <a:bodyPr anchor="t" bIns="45720" lIns="91440" rIns="91440" tIns="45720" vert="horz"/>
          <a:lstStyle>
            <a:lvl1pPr algn="l" eaLnBrk="1" fontAlgn="base" hangingPunct="1" indent="-342900" marL="342900">
              <a:lnSpc>
                <a:spcPct val="80000"/>
              </a:lnSpc>
              <a:spcBef>
                <a:spcPct val="20000"/>
              </a:spcBef>
              <a:spcAft>
                <a:spcPct val="0"/>
              </a:spcAft>
              <a:buClr>
                <a:srgbClr val="3333CC"/>
              </a:buClr>
              <a:buSzPct val="60000"/>
              <a:buFont typeface="Wingdings" pitchFamily="2" charset="2"/>
              <a:buChar char="n"/>
              <a:defRPr b="0" sz="2800">
                <a:solidFill>
                  <a:srgbClr val="000000"/>
                </a:solidFill>
                <a:latin typeface="Tahoma" pitchFamily="0" charset="1"/>
                <a:ea typeface="Tahoma" pitchFamily="0" charset="1"/>
              </a:defRPr>
            </a:lvl1pPr>
            <a:lvl2pPr algn="l" eaLnBrk="1" fontAlgn="base" hangingPunct="1" indent="-285750" marL="742950">
              <a:lnSpc>
                <a:spcPct val="80000"/>
              </a:lnSpc>
              <a:spcBef>
                <a:spcPct val="20000"/>
              </a:spcBef>
              <a:spcAft>
                <a:spcPct val="0"/>
              </a:spcAft>
              <a:buClr>
                <a:srgbClr val="FF0000"/>
              </a:buClr>
              <a:buSzPct val="55000"/>
              <a:buFont typeface="Wingdings" pitchFamily="2" charset="2"/>
              <a:buChar char="n"/>
              <a:defRPr b="0" sz="2400">
                <a:solidFill>
                  <a:srgbClr val="000000"/>
                </a:solidFill>
                <a:latin typeface="Tahoma" pitchFamily="0" charset="1"/>
                <a:ea typeface="Tahoma" pitchFamily="0" charset="1"/>
              </a:defRPr>
            </a:lvl2pPr>
            <a:lvl3pPr algn="l" eaLnBrk="1" fontAlgn="base" hangingPunct="1" indent="-228600" marL="1143000">
              <a:lnSpc>
                <a:spcPct val="80000"/>
              </a:lnSpc>
              <a:spcBef>
                <a:spcPct val="20000"/>
              </a:spcBef>
              <a:spcAft>
                <a:spcPct val="0"/>
              </a:spcAft>
              <a:buClr>
                <a:srgbClr val="3333CC"/>
              </a:buClr>
              <a:buSzPct val="50000"/>
              <a:buFont typeface="Wingdings" pitchFamily="2" charset="2"/>
              <a:buChar char="n"/>
              <a:defRPr b="0" sz="2400">
                <a:solidFill>
                  <a:srgbClr val="000000"/>
                </a:solidFill>
                <a:latin typeface="Tahoma" pitchFamily="0" charset="1"/>
                <a:ea typeface="Tahoma" pitchFamily="0" charset="1"/>
              </a:defRPr>
            </a:lvl3pPr>
            <a:lvl4pPr algn="l" eaLnBrk="1" fontAlgn="base" hangingPunct="1" indent="-228600" marL="1600200">
              <a:lnSpc>
                <a:spcPct val="80000"/>
              </a:lnSpc>
              <a:spcBef>
                <a:spcPct val="20000"/>
              </a:spcBef>
              <a:spcAft>
                <a:spcPct val="0"/>
              </a:spcAft>
              <a:buClr>
                <a:srgbClr val="FFCF01"/>
              </a:buClr>
              <a:buSzPct val="55000"/>
              <a:buFont typeface="Wingdings" pitchFamily="2" charset="2"/>
              <a:buChar char="n"/>
              <a:defRPr b="0" sz="2000">
                <a:solidFill>
                  <a:srgbClr val="000000"/>
                </a:solidFill>
                <a:latin typeface="Tahoma" pitchFamily="0" charset="1"/>
                <a:ea typeface="Tahoma" pitchFamily="0" charset="1"/>
              </a:defRPr>
            </a:lvl4pPr>
            <a:lvl5pPr algn="l" eaLnBrk="1" fontAlgn="base" hangingPunct="1" indent="-228600" marL="2057400">
              <a:lnSpc>
                <a:spcPct val="80000"/>
              </a:lnSpc>
              <a:spcBef>
                <a:spcPct val="20000"/>
              </a:spcBef>
              <a:spcAft>
                <a:spcPct val="0"/>
              </a:spcAft>
              <a:buClr>
                <a:srgbClr val="00E4A8"/>
              </a:buClr>
              <a:buSzPct val="50000"/>
              <a:buFont typeface="Wingdings" pitchFamily="2" charset="2"/>
              <a:buChar char="n"/>
              <a:defRPr b="0" sz="2000">
                <a:solidFill>
                  <a:srgbClr val="000000"/>
                </a:solidFill>
                <a:latin typeface="Tahoma" pitchFamily="0" charset="1"/>
                <a:ea typeface="Tahoma" pitchFamily="0" charset="1"/>
              </a:defRPr>
            </a:lvl5pPr>
          </a:lstStyle>
          <a:p>
            <a:pPr algn="ctr" fontAlgn="base" indent="0" lvl="0" marL="0">
              <a:lnSpc>
                <a:spcPct val="80000"/>
              </a:lnSpc>
              <a:spcBef>
                <a:spcPct val="20000"/>
              </a:spcBef>
              <a:spcAft>
                <a:spcPct val="0"/>
              </a:spcAft>
              <a:buNone/>
            </a:pPr>
            <a:r>
              <a:rPr altLang="en-US" b="1" sz="2400" lang="en-US">
                <a:solidFill>
                  <a:srgbClr val="FF0000"/>
                </a:solidFill>
                <a:latin typeface="Tahoma" pitchFamily="0" charset="1"/>
                <a:ea typeface="Tahoma" pitchFamily="0" charset="1"/>
              </a:rPr>
              <a:t>E</a:t>
            </a:r>
            <a:r>
              <a:rPr altLang="en-US" b="1" sz="2400" lang="en-US">
                <a:solidFill>
                  <a:srgbClr val="FF0000"/>
                </a:solidFill>
                <a:latin typeface="Tahoma" pitchFamily="0" charset="1"/>
                <a:ea typeface="Tahoma" pitchFamily="0" charset="1"/>
              </a:rPr>
              <a:t>x</a:t>
            </a:r>
            <a:r>
              <a:rPr altLang="en-US" b="1" sz="2400" lang="en-US">
                <a:solidFill>
                  <a:srgbClr val="FF0000"/>
                </a:solidFill>
                <a:latin typeface="Tahoma" pitchFamily="0" charset="1"/>
                <a:ea typeface="Tahoma" pitchFamily="0" charset="1"/>
              </a:rPr>
              <a:t>i</a:t>
            </a:r>
            <a:r>
              <a:rPr altLang="en-US" b="1" sz="2400" lang="en-US">
                <a:solidFill>
                  <a:srgbClr val="FF0000"/>
                </a:solidFill>
                <a:latin typeface="Tahoma" pitchFamily="0" charset="1"/>
                <a:ea typeface="Tahoma" pitchFamily="0" charset="1"/>
              </a:rPr>
              <a:t>sting</a:t>
            </a:r>
            <a:r>
              <a:rPr altLang="en-US" b="1" sz="2400" lang="en-US">
                <a:solidFill>
                  <a:srgbClr val="FF0000"/>
                </a:solidFill>
                <a:latin typeface="Tahoma" pitchFamily="0" charset="1"/>
                <a:ea typeface="Tahoma" pitchFamily="0" charset="1"/>
              </a:rPr>
              <a:t> </a:t>
            </a:r>
            <a:r>
              <a:rPr altLang="en-US" b="1" sz="2400" lang="en-US">
                <a:solidFill>
                  <a:srgbClr val="FF0000"/>
                </a:solidFill>
                <a:latin typeface="Tahoma" pitchFamily="0" charset="1"/>
                <a:ea typeface="Tahoma" pitchFamily="0" charset="1"/>
              </a:rPr>
              <a:t>s</a:t>
            </a:r>
            <a:r>
              <a:rPr altLang="en-US" b="1" sz="2400" lang="en-US">
                <a:solidFill>
                  <a:srgbClr val="FF0000"/>
                </a:solidFill>
                <a:latin typeface="Tahoma" pitchFamily="0" charset="1"/>
                <a:ea typeface="Tahoma" pitchFamily="0" charset="1"/>
              </a:rPr>
              <a:t>y</a:t>
            </a:r>
            <a:r>
              <a:rPr altLang="en-US" b="1" sz="2400" lang="en-US">
                <a:solidFill>
                  <a:srgbClr val="FF0000"/>
                </a:solidFill>
                <a:latin typeface="Tahoma" pitchFamily="0" charset="1"/>
                <a:ea typeface="Tahoma" pitchFamily="0" charset="1"/>
              </a:rPr>
              <a:t>s</a:t>
            </a:r>
            <a:r>
              <a:rPr altLang="en-US" b="1" sz="2400" lang="en-US">
                <a:solidFill>
                  <a:srgbClr val="FF0000"/>
                </a:solidFill>
                <a:latin typeface="Tahoma" pitchFamily="0" charset="1"/>
                <a:ea typeface="Tahoma" pitchFamily="0" charset="1"/>
              </a:rPr>
              <a:t>tem</a:t>
            </a:r>
            <a:endParaRPr altLang="en-US" sz="2400" lang="en-US">
              <a:solidFill>
                <a:srgbClr val="000000"/>
              </a:solidFill>
              <a:latin typeface="Tahoma" pitchFamily="0" charset="1"/>
              <a:ea typeface="Tahoma" pitchFamily="0" charset="1"/>
            </a:endParaRPr>
          </a:p>
          <a:p>
            <a:pPr algn="l" fontAlgn="base" indent="-342900" lvl="0" marL="342900">
              <a:lnSpc>
                <a:spcPct val="80000"/>
              </a:lnSpc>
              <a:spcBef>
                <a:spcPct val="20000"/>
              </a:spcBef>
              <a:spcAft>
                <a:spcPct val="0"/>
              </a:spcAft>
              <a:buClr>
                <a:srgbClr val="3333CC"/>
              </a:buClr>
              <a:buSzPct val="60000"/>
              <a:buFont typeface="Wingdings" pitchFamily="2" charset="2"/>
              <a:buChar char="n"/>
            </a:pPr>
            <a:r>
              <a:rPr altLang="en-US" sz="2400" lang="en-US">
                <a:solidFill>
                  <a:srgbClr val="000000"/>
                </a:solidFill>
                <a:latin typeface="Tahoma" pitchFamily="0" charset="1"/>
                <a:ea typeface="Tahoma" pitchFamily="0" charset="1"/>
              </a:rPr>
              <a:t>Predicting student’s performance becomes more challenging due to the large volume of data in educational databases. Currently the lack of an existing system to analyze and monitor the student progress and performance is not being addressed. </a:t>
            </a:r>
          </a:p>
          <a:p>
            <a:pPr algn="l" fontAlgn="base" indent="-342900" lvl="0" marL="342900">
              <a:lnSpc>
                <a:spcPct val="80000"/>
              </a:lnSpc>
              <a:spcBef>
                <a:spcPct val="20000"/>
              </a:spcBef>
              <a:spcAft>
                <a:spcPct val="0"/>
              </a:spcAft>
              <a:buClr>
                <a:srgbClr val="3333CC"/>
              </a:buClr>
              <a:buSzPct val="60000"/>
              <a:buFont typeface="Wingdings" pitchFamily="2" charset="2"/>
              <a:buChar char="n"/>
            </a:pPr>
            <a:r>
              <a:rPr altLang="en-US" sz="2400" lang="en-US">
                <a:solidFill>
                  <a:srgbClr val="000000"/>
                </a:solidFill>
                <a:latin typeface="Tahoma" pitchFamily="0" charset="1"/>
                <a:ea typeface="Tahoma" pitchFamily="0" charset="1"/>
              </a:rPr>
              <a:t>There are two main reasons why this is happening. First, the study of existing prediction methods is still insufficient to identify the most suitable methods for predicting the performance of students, second is due to the lack of investigations on the factors affecting student’s achievements in particular courses within context. </a:t>
            </a:r>
          </a:p>
          <a:p>
            <a:pPr algn="l" fontAlgn="base" indent="-342900" lvl="0" marL="342900">
              <a:lnSpc>
                <a:spcPct val="80000"/>
              </a:lnSpc>
              <a:spcBef>
                <a:spcPct val="20000"/>
              </a:spcBef>
              <a:spcAft>
                <a:spcPct val="0"/>
              </a:spcAft>
              <a:buClr>
                <a:srgbClr val="3333CC"/>
              </a:buClr>
              <a:buSzPct val="60000"/>
              <a:buFont typeface="Wingdings" pitchFamily="2" charset="2"/>
              <a:buChar char="n"/>
            </a:pPr>
          </a:p>
          <a:p>
            <a:pPr algn="l" fontAlgn="base" indent="-342900" lvl="0" marL="342900">
              <a:lnSpc>
                <a:spcPct val="80000"/>
              </a:lnSpc>
              <a:spcBef>
                <a:spcPct val="20000"/>
              </a:spcBef>
              <a:spcAft>
                <a:spcPct val="0"/>
              </a:spcAft>
              <a:buClr>
                <a:srgbClr val="3333CC"/>
              </a:buClr>
              <a:buSzPct val="60000"/>
              <a:buFont typeface="Wingdings" pitchFamily="2" charset="2"/>
              <a:buChar char="n"/>
            </a:pPr>
            <a:r>
              <a:rPr altLang="en-US" sz="2400" lang="en-US">
                <a:solidFill>
                  <a:srgbClr val="000000"/>
                </a:solidFill>
                <a:latin typeface="Tahoma" pitchFamily="0" charset="1"/>
                <a:ea typeface="Tahoma" pitchFamily="0" charset="1"/>
              </a:rPr>
              <a:t>Therefore a systematic literature review on predicting student performance by using ML techniques is proposed to improve student’s achievements.</a:t>
            </a:r>
            <a:endParaRPr altLang="en-US"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594" name=""/>
          <p:cNvSpPr/>
          <p:nvPr>
            <p:ph type="title" sz="full" idx="0"/>
          </p:nvPr>
        </p:nvSpPr>
        <p:spPr>
          <a:xfrm rot="0">
            <a:off x="762000" y="228600"/>
            <a:ext cx="7716837" cy="762000"/>
          </a:xfrm>
          <a:prstGeom prst="rect"/>
          <a:noFill/>
          <a:ln>
            <a:noFill/>
          </a:ln>
        </p:spPr>
        <p:txBody>
          <a:bodyPr anchor="b" bIns="45720" lIns="91440" rIns="91440" tIns="45720" vert="horz"/>
          <a:lstStyle>
            <a:lvl1pPr algn="ctr" eaLnBrk="1" fontAlgn="base" hangingPunct="1" indent="0" marL="0">
              <a:spcBef>
                <a:spcPct val="0"/>
              </a:spcBef>
              <a:spcAft>
                <a:spcPct val="0"/>
              </a:spcAft>
              <a:buFontTx/>
              <a:buNone/>
              <a:defRPr b="1" sz="3600">
                <a:solidFill>
                  <a:srgbClr val="333399"/>
                </a:solidFill>
                <a:latin typeface="Tahoma" pitchFamily="0" charset="1"/>
                <a:ea typeface="Tahoma" pitchFamily="0" charset="1"/>
              </a:defRPr>
            </a:lvl1pPr>
            <a:lvl2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2pPr>
            <a:lvl3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3pPr>
            <a:lvl4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4pPr>
            <a:lvl5pPr algn="ctr" eaLnBrk="1" fontAlgn="base" hangingPunct="1" indent="0" marL="0">
              <a:spcBef>
                <a:spcPct val="0"/>
              </a:spcBef>
              <a:spcAft>
                <a:spcPct val="0"/>
              </a:spcAft>
              <a:buFontTx/>
              <a:buNone/>
              <a:defRPr b="1" sz="3600">
                <a:solidFill>
                  <a:srgbClr val="333399"/>
                </a:solidFill>
                <a:latin typeface="Tahoma" pitchFamily="34" charset="0"/>
                <a:ea typeface="Tahoma" pitchFamily="0" charset="1"/>
              </a:defRPr>
            </a:lvl5pPr>
          </a:lstStyle>
          <a:p>
            <a:pPr lvl="0"/>
          </a:p>
        </p:txBody>
      </p:sp>
      <p:sp>
        <p:nvSpPr>
          <p:cNvPr id="1048595" name=""/>
          <p:cNvSpPr/>
          <p:nvPr>
            <p:ph sz="full" idx="1"/>
          </p:nvPr>
        </p:nvSpPr>
        <p:spPr>
          <a:xfrm rot="0">
            <a:off x="381000" y="1447800"/>
            <a:ext cx="8458200" cy="5105400"/>
          </a:xfrm>
          <a:prstGeom prst="rect"/>
          <a:noFill/>
          <a:ln>
            <a:noFill/>
          </a:ln>
        </p:spPr>
        <p:txBody>
          <a:bodyPr anchor="t" bIns="45720" lIns="91440" rIns="91440" tIns="45720" vert="horz"/>
          <a:lstStyle>
            <a:lvl1pPr algn="l" eaLnBrk="1" fontAlgn="base" hangingPunct="1" indent="-342900" marL="342900">
              <a:lnSpc>
                <a:spcPct val="80000"/>
              </a:lnSpc>
              <a:spcBef>
                <a:spcPct val="20000"/>
              </a:spcBef>
              <a:spcAft>
                <a:spcPct val="0"/>
              </a:spcAft>
              <a:buClr>
                <a:srgbClr val="3333CC"/>
              </a:buClr>
              <a:buSzPct val="60000"/>
              <a:buFont typeface="Wingdings" pitchFamily="2" charset="2"/>
              <a:buChar char="n"/>
              <a:defRPr b="0" sz="2800">
                <a:solidFill>
                  <a:srgbClr val="000000"/>
                </a:solidFill>
                <a:latin typeface="Tahoma" pitchFamily="0" charset="1"/>
                <a:ea typeface="Tahoma" pitchFamily="0" charset="1"/>
              </a:defRPr>
            </a:lvl1pPr>
            <a:lvl2pPr algn="l" eaLnBrk="1" fontAlgn="base" hangingPunct="1" indent="-285750" marL="742950">
              <a:lnSpc>
                <a:spcPct val="80000"/>
              </a:lnSpc>
              <a:spcBef>
                <a:spcPct val="20000"/>
              </a:spcBef>
              <a:spcAft>
                <a:spcPct val="0"/>
              </a:spcAft>
              <a:buClr>
                <a:srgbClr val="FF0000"/>
              </a:buClr>
              <a:buSzPct val="55000"/>
              <a:buFont typeface="Wingdings" pitchFamily="2" charset="2"/>
              <a:buChar char="n"/>
              <a:defRPr b="0" sz="2400">
                <a:solidFill>
                  <a:srgbClr val="000000"/>
                </a:solidFill>
                <a:latin typeface="Tahoma" pitchFamily="0" charset="1"/>
                <a:ea typeface="Tahoma" pitchFamily="0" charset="1"/>
              </a:defRPr>
            </a:lvl2pPr>
            <a:lvl3pPr algn="l" eaLnBrk="1" fontAlgn="base" hangingPunct="1" indent="-228600" marL="1143000">
              <a:lnSpc>
                <a:spcPct val="80000"/>
              </a:lnSpc>
              <a:spcBef>
                <a:spcPct val="20000"/>
              </a:spcBef>
              <a:spcAft>
                <a:spcPct val="0"/>
              </a:spcAft>
              <a:buClr>
                <a:srgbClr val="3333CC"/>
              </a:buClr>
              <a:buSzPct val="50000"/>
              <a:buFont typeface="Wingdings" pitchFamily="2" charset="2"/>
              <a:buChar char="n"/>
              <a:defRPr b="0" sz="2400">
                <a:solidFill>
                  <a:srgbClr val="000000"/>
                </a:solidFill>
                <a:latin typeface="Tahoma" pitchFamily="0" charset="1"/>
                <a:ea typeface="Tahoma" pitchFamily="0" charset="1"/>
              </a:defRPr>
            </a:lvl3pPr>
            <a:lvl4pPr algn="l" eaLnBrk="1" fontAlgn="base" hangingPunct="1" indent="-228600" marL="1600200">
              <a:lnSpc>
                <a:spcPct val="80000"/>
              </a:lnSpc>
              <a:spcBef>
                <a:spcPct val="20000"/>
              </a:spcBef>
              <a:spcAft>
                <a:spcPct val="0"/>
              </a:spcAft>
              <a:buClr>
                <a:srgbClr val="FFCF01"/>
              </a:buClr>
              <a:buSzPct val="55000"/>
              <a:buFont typeface="Wingdings" pitchFamily="2" charset="2"/>
              <a:buChar char="n"/>
              <a:defRPr b="0" sz="2000">
                <a:solidFill>
                  <a:srgbClr val="000000"/>
                </a:solidFill>
                <a:latin typeface="Tahoma" pitchFamily="0" charset="1"/>
                <a:ea typeface="Tahoma" pitchFamily="0" charset="1"/>
              </a:defRPr>
            </a:lvl4pPr>
            <a:lvl5pPr algn="l" eaLnBrk="1" fontAlgn="base" hangingPunct="1" indent="-228600" marL="2057400">
              <a:lnSpc>
                <a:spcPct val="80000"/>
              </a:lnSpc>
              <a:spcBef>
                <a:spcPct val="20000"/>
              </a:spcBef>
              <a:spcAft>
                <a:spcPct val="0"/>
              </a:spcAft>
              <a:buClr>
                <a:srgbClr val="00E4A8"/>
              </a:buClr>
              <a:buSzPct val="50000"/>
              <a:buFont typeface="Wingdings" pitchFamily="2" charset="2"/>
              <a:buChar char="n"/>
              <a:defRPr b="0" sz="2000">
                <a:solidFill>
                  <a:srgbClr val="000000"/>
                </a:solidFill>
                <a:latin typeface="Tahoma" pitchFamily="0" charset="1"/>
                <a:ea typeface="Tahoma" pitchFamily="0" charset="1"/>
              </a:defRPr>
            </a:lvl5pPr>
          </a:lstStyle>
          <a:p>
            <a:pPr algn="ctr" indent="0" lvl="0" marL="0">
              <a:buNone/>
            </a:pPr>
            <a:r>
              <a:rPr altLang="en-US" b="1" lang="en-US">
                <a:solidFill>
                  <a:srgbClr val="FF0000"/>
                </a:solidFill>
              </a:rPr>
              <a:t>P</a:t>
            </a:r>
            <a:r>
              <a:rPr altLang="en-US" b="1" lang="en-US">
                <a:solidFill>
                  <a:srgbClr val="FF0000"/>
                </a:solidFill>
              </a:rPr>
              <a:t>r</a:t>
            </a:r>
            <a:r>
              <a:rPr altLang="en-US" b="1" lang="en-US">
                <a:solidFill>
                  <a:srgbClr val="FF0000"/>
                </a:solidFill>
              </a:rPr>
              <a:t>o</a:t>
            </a:r>
            <a:r>
              <a:rPr altLang="en-US" b="1" lang="en-US">
                <a:solidFill>
                  <a:srgbClr val="FF0000"/>
                </a:solidFill>
              </a:rPr>
              <a:t>p</a:t>
            </a:r>
            <a:r>
              <a:rPr altLang="en-US" b="1" lang="en-US">
                <a:solidFill>
                  <a:srgbClr val="FF0000"/>
                </a:solidFill>
              </a:rPr>
              <a:t>o</a:t>
            </a:r>
            <a:r>
              <a:rPr altLang="en-US" b="1" lang="en-US">
                <a:solidFill>
                  <a:srgbClr val="FF0000"/>
                </a:solidFill>
              </a:rPr>
              <a:t>sed</a:t>
            </a:r>
            <a:r>
              <a:rPr altLang="en-US" b="1" lang="en-US">
                <a:solidFill>
                  <a:srgbClr val="FF0000"/>
                </a:solidFill>
              </a:rPr>
              <a:t> system</a:t>
            </a:r>
            <a:endParaRPr altLang="en-US" lang="en-US"/>
          </a:p>
          <a:p>
            <a:pPr lvl="0"/>
            <a:r>
              <a:rPr altLang="en-US" lang="en-US"/>
              <a:t>The objective</a:t>
            </a:r>
            <a:r>
              <a:rPr altLang="en-US" lang="en-US"/>
              <a:t> </a:t>
            </a:r>
            <a:r>
              <a:rPr altLang="en-US" lang="en-US"/>
              <a:t>is to provide an overview on the machine learning techniques that have been used to predict student’s performance.it also focuses on how the prediction algorithm can be used to identify the most important attributes in a student’s data. </a:t>
            </a:r>
            <a:endParaRPr altLang="en-US" lang="zh-CN"/>
          </a:p>
          <a:p>
            <a:pPr lvl="0"/>
            <a:endParaRPr altLang="en-US" lang="en-US"/>
          </a:p>
          <a:p>
            <a:pPr lvl="0"/>
            <a:r>
              <a:rPr altLang="en-US" lang="en-US"/>
              <a:t>We could actually improve student’s achievement and success more effectively in an efficient way using educational ML techniques it could bring the benefits and impacts to students, educators and academic institutions.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969696"/>
        </a:dk1>
        <a:lt1>
          <a:srgbClr val="FFFFFF"/>
        </a:lt1>
        <a:dk2>
          <a:srgbClr val="000000"/>
        </a:dk2>
        <a:lt2>
          <a:srgbClr val="DDDDDD"/>
        </a:lt2>
        <a:accent1>
          <a:srgbClr val="00E4A8"/>
        </a:accent1>
        <a:accent2>
          <a:srgbClr val="3333CC"/>
        </a:accent2>
        <a:accent3>
          <a:srgbClr val="FFFFFF"/>
        </a:accent3>
        <a:accent4>
          <a:srgbClr val="818181"/>
        </a:accent4>
        <a:accent5>
          <a:srgbClr val="AAEFD0"/>
        </a:accent5>
        <a:accent6>
          <a:srgbClr val="2D2DB7"/>
        </a:accent6>
        <a:hlink>
          <a:srgbClr val="FF5050"/>
        </a:hlink>
        <a:folHlink>
          <a:srgbClr val="FFCF01"/>
        </a:folHlink>
      </a:clrScheme>
    </a:extraClrScheme>
    <a:extraClrScheme>
      <a:clrScheme name="Default Color 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extraClrScheme>
    <a:extraClrScheme>
      <a:clrScheme name="Default Color 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extraClrScheme>
    <a:extraClrScheme>
      <a:clrScheme name="Default Color Scheme 4">
        <a:dk1>
          <a:srgbClr val="000094"/>
        </a:dk1>
        <a:lt1>
          <a:srgbClr val="FFFFFF"/>
        </a:lt1>
        <a:dk2>
          <a:srgbClr val="0000CC"/>
        </a:dk2>
        <a:lt2>
          <a:srgbClr val="FFFFCC"/>
        </a:lt2>
        <a:accent1>
          <a:srgbClr val="3193FF"/>
        </a:accent1>
        <a:accent2>
          <a:srgbClr val="9900FF"/>
        </a:accent2>
        <a:accent3>
          <a:srgbClr val="FFFFFF"/>
        </a:accent3>
        <a:accent4>
          <a:srgbClr val="00007F"/>
        </a:accent4>
        <a:accent5>
          <a:srgbClr val="ADC8FF"/>
        </a:accent5>
        <a:accent6>
          <a:srgbClr val="8900E5"/>
        </a:accent6>
        <a:hlink>
          <a:srgbClr val="FF3399"/>
        </a:hlink>
        <a:folHlink>
          <a:srgbClr val="FFCC00"/>
        </a:folHlink>
      </a:clrScheme>
    </a:extraClrScheme>
    <a:extraClrScheme>
      <a:clrScheme name="Default Color 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extraClrScheme>
    <a:extraClrScheme>
      <a:clrScheme name="Default Color 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extraClrScheme>
    <a:extraClrScheme>
      <a:clrScheme name="Default Color 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969696"/>
        </a:dk1>
        <a:lt1>
          <a:srgbClr val="FFFFFF"/>
        </a:lt1>
        <a:dk2>
          <a:srgbClr val="000000"/>
        </a:dk2>
        <a:lt2>
          <a:srgbClr val="DDDDDD"/>
        </a:lt2>
        <a:accent1>
          <a:srgbClr val="00E4A8"/>
        </a:accent1>
        <a:accent2>
          <a:srgbClr val="3333CC"/>
        </a:accent2>
        <a:accent3>
          <a:srgbClr val="FFFFFF"/>
        </a:accent3>
        <a:accent4>
          <a:srgbClr val="818181"/>
        </a:accent4>
        <a:accent5>
          <a:srgbClr val="AAEFD0"/>
        </a:accent5>
        <a:accent6>
          <a:srgbClr val="2D2DB7"/>
        </a:accent6>
        <a:hlink>
          <a:srgbClr val="FF5050"/>
        </a:hlink>
        <a:folHlink>
          <a:srgbClr val="FFCF01"/>
        </a:folHlink>
      </a:clrScheme>
    </a:extraClrScheme>
    <a:extraClrScheme>
      <a:clrScheme name="Default Color 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extraClrScheme>
    <a:extraClrScheme>
      <a:clrScheme name="Default Color 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extraClrScheme>
    <a:extraClrScheme>
      <a:clrScheme name="Default Color Scheme 4">
        <a:dk1>
          <a:srgbClr val="000094"/>
        </a:dk1>
        <a:lt1>
          <a:srgbClr val="FFFFFF"/>
        </a:lt1>
        <a:dk2>
          <a:srgbClr val="0000CC"/>
        </a:dk2>
        <a:lt2>
          <a:srgbClr val="FFFFCC"/>
        </a:lt2>
        <a:accent1>
          <a:srgbClr val="3193FF"/>
        </a:accent1>
        <a:accent2>
          <a:srgbClr val="9900FF"/>
        </a:accent2>
        <a:accent3>
          <a:srgbClr val="FFFFFF"/>
        </a:accent3>
        <a:accent4>
          <a:srgbClr val="00007F"/>
        </a:accent4>
        <a:accent5>
          <a:srgbClr val="ADC8FF"/>
        </a:accent5>
        <a:accent6>
          <a:srgbClr val="8900E5"/>
        </a:accent6>
        <a:hlink>
          <a:srgbClr val="FF3399"/>
        </a:hlink>
        <a:folHlink>
          <a:srgbClr val="FFCC00"/>
        </a:folHlink>
      </a:clrScheme>
    </a:extraClrScheme>
    <a:extraClrScheme>
      <a:clrScheme name="Default Color 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extraClrScheme>
    <a:extraClrScheme>
      <a:clrScheme name="Default Color 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extraClrScheme>
    <a:extraClrScheme>
      <a:clrScheme name="Default Color 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cs412slides</dc:title>
  <dc:creator>Jiawei Han</dc:creator>
  <cp:lastModifiedBy>Unknown User</cp:lastModifiedBy>
  <dcterms:created xsi:type="dcterms:W3CDTF">1999-11-19T18:31:55Z</dcterms:created>
  <dcterms:modified xsi:type="dcterms:W3CDTF">2021-06-24T17:12:39Z</dcterms:modified>
</cp:coreProperties>
</file>