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514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32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01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82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830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1532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111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720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811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00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323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351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99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039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679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567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760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47C5-CBC5-49C4-A18C-C43D7A9A48B4}" type="datetimeFigureOut">
              <a:rPr lang="LID4096" smtClean="0"/>
              <a:t>12/06/2020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EC23-D16E-4570-A2A9-12C54D9C99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1058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BA08-3A7A-4C9F-9D06-4C59C8EFA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85421"/>
            <a:ext cx="9448800" cy="2643080"/>
          </a:xfrm>
        </p:spPr>
        <p:txBody>
          <a:bodyPr/>
          <a:lstStyle/>
          <a:p>
            <a:pPr algn="ctr"/>
            <a:r>
              <a:rPr lang="en-US" dirty="0"/>
              <a:t>GLR ESPORTS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33A0B-0F50-454B-BCA3-C8C914CF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Maarten Kramer, Luca </a:t>
            </a:r>
            <a:r>
              <a:rPr lang="en-US" dirty="0" err="1"/>
              <a:t>Mavi</a:t>
            </a:r>
            <a:r>
              <a:rPr lang="en-US" dirty="0"/>
              <a:t>, Arman </a:t>
            </a:r>
            <a:r>
              <a:rPr lang="en-US" dirty="0" err="1"/>
              <a:t>Mirzajani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870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3DE5-6355-46EB-8B56-100DA17B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35394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Introductie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930E-C3F2-44BA-ADDF-DDBE0F55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 descr="esports supplements - Sportpoeders.nl">
            <a:extLst>
              <a:ext uri="{FF2B5EF4-FFF2-40B4-BE49-F238E27FC236}">
                <a16:creationId xmlns:a16="http://schemas.microsoft.com/office/drawing/2014/main" id="{540140A7-657B-45D0-A9D2-18BEC1B1D2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478469"/>
            <a:ext cx="5731510" cy="345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1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E84C-6209-45B0-9FF1-1DFBFA48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488272"/>
            <a:ext cx="10911396" cy="1569129"/>
          </a:xfrm>
        </p:spPr>
        <p:txBody>
          <a:bodyPr/>
          <a:lstStyle/>
          <a:p>
            <a:pPr algn="ctr"/>
            <a:r>
              <a:rPr lang="en-US" dirty="0" err="1"/>
              <a:t>Benodigheden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AD97-AEC8-42EB-ABBE-C1D7CE4E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 descr="De 5 beste gaming PCs 2020">
            <a:extLst>
              <a:ext uri="{FF2B5EF4-FFF2-40B4-BE49-F238E27FC236}">
                <a16:creationId xmlns:a16="http://schemas.microsoft.com/office/drawing/2014/main" id="{41631EFA-E054-4AA4-B2BA-0C85027AC2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1921640"/>
            <a:ext cx="5731510" cy="429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00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7AAD-3686-4E01-833A-D05BEEA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7969"/>
            <a:ext cx="10820400" cy="1329432"/>
          </a:xfrm>
        </p:spPr>
        <p:txBody>
          <a:bodyPr/>
          <a:lstStyle/>
          <a:p>
            <a:pPr algn="ctr"/>
            <a:r>
              <a:rPr lang="en-US" dirty="0" err="1"/>
              <a:t>Organisatie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8F9E-6823-429B-9F0F-49EDCC41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Counter-Strike: Global Offensive">
            <a:extLst>
              <a:ext uri="{FF2B5EF4-FFF2-40B4-BE49-F238E27FC236}">
                <a16:creationId xmlns:a16="http://schemas.microsoft.com/office/drawing/2014/main" id="{D491FB08-1E61-4C63-8C16-0B83C6B365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05" y="4442523"/>
            <a:ext cx="3456008" cy="191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ave 67% on Tom Clancy's Rainbow Six® Siege on Steam">
            <a:extLst>
              <a:ext uri="{FF2B5EF4-FFF2-40B4-BE49-F238E27FC236}">
                <a16:creationId xmlns:a16="http://schemas.microsoft.com/office/drawing/2014/main" id="{FABE2D06-081B-4C92-BEDF-1DB4D2BDCA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74" y="2015294"/>
            <a:ext cx="4528651" cy="219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all of Duty Black Ops Cold War cover art onthuld">
            <a:extLst>
              <a:ext uri="{FF2B5EF4-FFF2-40B4-BE49-F238E27FC236}">
                <a16:creationId xmlns:a16="http://schemas.microsoft.com/office/drawing/2014/main" id="{B3FD2062-414B-4D30-9394-08B027D283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71" y="4506559"/>
            <a:ext cx="3456008" cy="1861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78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779D-C3D8-4A4F-A043-8C0D43BE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418086"/>
          </a:xfrm>
        </p:spPr>
        <p:txBody>
          <a:bodyPr/>
          <a:lstStyle/>
          <a:p>
            <a:pPr algn="ctr"/>
            <a:r>
              <a:rPr lang="en-US" dirty="0"/>
              <a:t>Corona </a:t>
            </a:r>
            <a:r>
              <a:rPr lang="en-US" dirty="0" err="1"/>
              <a:t>maatregelen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727B-33A6-4614-8E2F-466CE4BE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 descr="De opkomst van eSports in Nederland">
            <a:extLst>
              <a:ext uri="{FF2B5EF4-FFF2-40B4-BE49-F238E27FC236}">
                <a16:creationId xmlns:a16="http://schemas.microsoft.com/office/drawing/2014/main" id="{B30EDCE3-87F4-45DC-9245-4C1764693B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2399160"/>
            <a:ext cx="573151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46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0729-BB5C-48B3-B0AE-0B829CD8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418086"/>
          </a:xfrm>
        </p:spPr>
        <p:txBody>
          <a:bodyPr/>
          <a:lstStyle/>
          <a:p>
            <a:pPr algn="ctr"/>
            <a:r>
              <a:rPr lang="en-US" dirty="0"/>
              <a:t>Partner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4A6C-CF57-4D11-A247-D99BDDB3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 descr="Discord (@discord) | Twitter">
            <a:extLst>
              <a:ext uri="{FF2B5EF4-FFF2-40B4-BE49-F238E27FC236}">
                <a16:creationId xmlns:a16="http://schemas.microsoft.com/office/drawing/2014/main" id="{18FB282D-FF35-4235-82D8-1E5C6C2FA6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07" y="2915080"/>
            <a:ext cx="2765385" cy="2594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93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706-842F-4EC9-A6A2-0485B831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418086"/>
          </a:xfrm>
        </p:spPr>
        <p:txBody>
          <a:bodyPr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79F4-D1CB-48BC-8B00-403C762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753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</TotalTime>
  <Words>18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GLR ESPORTS</vt:lpstr>
      <vt:lpstr>Introductie </vt:lpstr>
      <vt:lpstr>Benodigheden</vt:lpstr>
      <vt:lpstr>Organisatie</vt:lpstr>
      <vt:lpstr>Corona maatregelen</vt:lpstr>
      <vt:lpstr>Partner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GLR ESPORTS</dc:title>
  <dc:creator>Maarten Kramer</dc:creator>
  <cp:lastModifiedBy>Maarten Kramer</cp:lastModifiedBy>
  <cp:revision>2</cp:revision>
  <dcterms:created xsi:type="dcterms:W3CDTF">2020-12-06T19:05:36Z</dcterms:created>
  <dcterms:modified xsi:type="dcterms:W3CDTF">2020-12-06T19:35:21Z</dcterms:modified>
</cp:coreProperties>
</file>