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9C695B-2B4A-43AE-B5E1-E85C3579F66B}">
          <p14:sldIdLst>
            <p14:sldId id="256"/>
            <p14:sldId id="257"/>
            <p14:sldId id="258"/>
            <p14:sldId id="260"/>
            <p14:sldId id="259"/>
            <p14:sldId id="264"/>
            <p14:sldId id="261"/>
          </p14:sldIdLst>
        </p14:section>
        <p14:section name="Untitled Section" id="{DB86839B-98A2-4F08-908E-D2C9EA0470AD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2E58-4398-4E69-954C-E2341B630386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06ED-C15D-432A-AF35-3680E8E5C58E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2E58-4398-4E69-954C-E2341B630386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06ED-C15D-432A-AF35-3680E8E5C5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81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2E58-4398-4E69-954C-E2341B630386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06ED-C15D-432A-AF35-3680E8E5C5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81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2E58-4398-4E69-954C-E2341B630386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06ED-C15D-432A-AF35-3680E8E5C5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20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2E58-4398-4E69-954C-E2341B630386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06ED-C15D-432A-AF35-3680E8E5C58E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5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2E58-4398-4E69-954C-E2341B630386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06ED-C15D-432A-AF35-3680E8E5C5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29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2E58-4398-4E69-954C-E2341B630386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06ED-C15D-432A-AF35-3680E8E5C5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6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2E58-4398-4E69-954C-E2341B630386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06ED-C15D-432A-AF35-3680E8E5C5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64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2E58-4398-4E69-954C-E2341B630386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06ED-C15D-432A-AF35-3680E8E5C5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06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7C2E58-4398-4E69-954C-E2341B630386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B306ED-C15D-432A-AF35-3680E8E5C5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09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2E58-4398-4E69-954C-E2341B630386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06ED-C15D-432A-AF35-3680E8E5C5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62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7C2E58-4398-4E69-954C-E2341B630386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B306ED-C15D-432A-AF35-3680E8E5C58E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8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C4CF77-7AF8-4122-A7B0-041ABDF1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7D931C-1963-4FE0-BE0C-C9BE29EC8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3409" y="988741"/>
            <a:ext cx="4813935" cy="4880518"/>
          </a:xfrm>
          <a:noFill/>
          <a:ln>
            <a:noFill/>
          </a:ln>
        </p:spPr>
        <p:txBody>
          <a:bodyPr wrap="square" anchor="ctr">
            <a:normAutofit/>
          </a:bodyPr>
          <a:lstStyle/>
          <a:p>
            <a:r>
              <a:rPr lang="nl-NL" sz="5400" dirty="0"/>
              <a:t>De </a:t>
            </a:r>
            <a:r>
              <a:rPr lang="nl-NL" sz="5400" dirty="0" err="1"/>
              <a:t>Madocaman</a:t>
            </a:r>
            <a:br>
              <a:rPr lang="nl-NL" sz="5400" dirty="0"/>
            </a:br>
            <a:r>
              <a:rPr lang="nl-NL" sz="54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09D458-5758-41CE-89DE-485C1BBCD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8966F-378A-47DC-83CC-D5A78322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F028AE0-F67D-4621-8828-D02CB5957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9633" y="988742"/>
            <a:ext cx="3701883" cy="4880518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nl-NL" dirty="0">
                <a:solidFill>
                  <a:srgbClr val="FFFFFF"/>
                </a:solidFill>
              </a:rPr>
              <a:t>Luca</a:t>
            </a:r>
          </a:p>
          <a:p>
            <a:pPr algn="ctr"/>
            <a:r>
              <a:rPr lang="nl-NL" dirty="0" err="1">
                <a:solidFill>
                  <a:srgbClr val="FFFFFF"/>
                </a:solidFill>
              </a:rPr>
              <a:t>Arman</a:t>
            </a:r>
            <a:endParaRPr lang="nl-NL" dirty="0">
              <a:solidFill>
                <a:srgbClr val="FFFFFF"/>
              </a:solidFill>
            </a:endParaRPr>
          </a:p>
          <a:p>
            <a:pPr algn="ctr"/>
            <a:r>
              <a:rPr lang="nl-NL" dirty="0" err="1">
                <a:solidFill>
                  <a:srgbClr val="FFFFFF"/>
                </a:solidFill>
              </a:rPr>
              <a:t>Donny</a:t>
            </a:r>
            <a:endParaRPr lang="nl-NL" dirty="0">
              <a:solidFill>
                <a:srgbClr val="FFFFFF"/>
              </a:solidFill>
            </a:endParaRPr>
          </a:p>
          <a:p>
            <a:pPr algn="ctr"/>
            <a:r>
              <a:rPr lang="nl-NL" dirty="0">
                <a:solidFill>
                  <a:srgbClr val="FFFFFF"/>
                </a:solidFill>
              </a:rPr>
              <a:t>maarten</a:t>
            </a:r>
          </a:p>
        </p:txBody>
      </p:sp>
    </p:spTree>
    <p:extLst>
      <p:ext uri="{BB962C8B-B14F-4D97-AF65-F5344CB8AC3E}">
        <p14:creationId xmlns:p14="http://schemas.microsoft.com/office/powerpoint/2010/main" val="120039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0099C-D02E-4AF4-9E7C-CD48206E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nodig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1E8F50-49D5-4CAE-814A-FBDC2C2C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Website </a:t>
            </a:r>
          </a:p>
          <a:p>
            <a:r>
              <a:rPr lang="nl-NL" dirty="0"/>
              <a:t>Start geld</a:t>
            </a:r>
          </a:p>
          <a:p>
            <a:r>
              <a:rPr lang="nl-NL" dirty="0"/>
              <a:t>Winkel</a:t>
            </a:r>
          </a:p>
          <a:p>
            <a:r>
              <a:rPr lang="nl-NL" dirty="0"/>
              <a:t>Producten (pc onderdelen) (randapparatuur) (games)</a:t>
            </a:r>
          </a:p>
          <a:p>
            <a:r>
              <a:rPr lang="nl-NL" dirty="0"/>
              <a:t>Werknemers </a:t>
            </a:r>
          </a:p>
          <a:p>
            <a:r>
              <a:rPr lang="nl-NL" dirty="0"/>
              <a:t>Advertenties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112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04E4F-B223-46F5-BDBE-7864937E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A91AEF-0AE2-48B1-A196-C0C4DF48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Onze website moet duidelijk en overzichtelijk zijn en makkelijk te besturen</a:t>
            </a:r>
          </a:p>
          <a:p>
            <a:r>
              <a:rPr lang="nl-NL" dirty="0"/>
              <a:t>Het is ook belangrijk dat wij een online hulplijn hebben om mensen te kunnen helpen van afstand.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458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8843F-85F6-41B7-874F-5BEEAE52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Start geld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060CC0-E02F-4F98-BE34-DB760268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willen een lening van 200000 euro nemen zodat we alles kunnen financiëren</a:t>
            </a:r>
          </a:p>
          <a:p>
            <a:endParaRPr lang="nl-NL" dirty="0"/>
          </a:p>
          <a:p>
            <a:r>
              <a:rPr lang="nl-NL" dirty="0"/>
              <a:t>Daarmee willen we onze website, advertenties en producten mee financiëren</a:t>
            </a:r>
          </a:p>
          <a:p>
            <a:pPr marL="0" indent="0">
              <a:buNone/>
            </a:pPr>
            <a:r>
              <a:rPr lang="nl-NL" dirty="0"/>
              <a:t>   en mogelijk ook een fysieke winkel kopen.</a:t>
            </a:r>
          </a:p>
        </p:txBody>
      </p:sp>
    </p:spTree>
    <p:extLst>
      <p:ext uri="{BB962C8B-B14F-4D97-AF65-F5344CB8AC3E}">
        <p14:creationId xmlns:p14="http://schemas.microsoft.com/office/powerpoint/2010/main" val="33627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31134-1D7B-47D9-A6D5-064E3122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Winkel 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2683F6-4755-4805-A92B-E2CE838B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Onze winkel moet een filiaal in Rotterdam-Zuid hebben, daar hebben veel mensen computer problemen en het is er goedkoper</a:t>
            </a:r>
          </a:p>
        </p:txBody>
      </p:sp>
    </p:spTree>
    <p:extLst>
      <p:ext uri="{BB962C8B-B14F-4D97-AF65-F5344CB8AC3E}">
        <p14:creationId xmlns:p14="http://schemas.microsoft.com/office/powerpoint/2010/main" val="379731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DC4D-B09E-4EC9-9CD8-FC0872DC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Producten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F6AC-B6EF-446A-AE52-6451BD5E8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</a:t>
            </a:r>
            <a:r>
              <a:rPr lang="en-GB" dirty="0" err="1"/>
              <a:t>onderdelen</a:t>
            </a:r>
            <a:endParaRPr lang="en-GB" dirty="0"/>
          </a:p>
          <a:p>
            <a:r>
              <a:rPr lang="en-GB" dirty="0" err="1"/>
              <a:t>randapparatuur</a:t>
            </a:r>
            <a:endParaRPr lang="en-GB" dirty="0"/>
          </a:p>
          <a:p>
            <a:r>
              <a:rPr lang="en-GB" dirty="0"/>
              <a:t>Games</a:t>
            </a:r>
          </a:p>
          <a:p>
            <a:r>
              <a:rPr lang="en-GB" dirty="0"/>
              <a:t>Software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745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68B2B-69D8-4173-AB03-996D4954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Werknemers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69E3F1-06DF-49CC-BFF8-26334C54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 zullen werknemers nodig hebben voor de klantenservice, winkel etc.</a:t>
            </a:r>
          </a:p>
          <a:p>
            <a:r>
              <a:rPr lang="nl-NL" dirty="0"/>
              <a:t>Als we succesvol genoeg zijn zullen we waarschijnlijk op zoek naar nieuwe werknemers om te helpen met uitbreiding.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804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4D1ED-B305-4131-98E0-3771009F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Advertenties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961052-ABD0-48DF-883E-DC45E47D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Youtube</a:t>
            </a:r>
            <a:endParaRPr lang="nl-NL" dirty="0"/>
          </a:p>
          <a:p>
            <a:r>
              <a:rPr lang="nl-NL" dirty="0"/>
              <a:t>Facebook</a:t>
            </a:r>
          </a:p>
          <a:p>
            <a:r>
              <a:rPr lang="nl-NL" dirty="0"/>
              <a:t>Google </a:t>
            </a:r>
            <a:r>
              <a:rPr lang="nl-NL" dirty="0" err="1"/>
              <a:t>ads</a:t>
            </a:r>
            <a:r>
              <a:rPr lang="nl-NL" dirty="0"/>
              <a:t> 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605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3028-0DF3-4D81-8E95-9E32C2F8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341" y="1845734"/>
            <a:ext cx="10058400" cy="1450757"/>
          </a:xfrm>
        </p:spPr>
        <p:txBody>
          <a:bodyPr>
            <a:normAutofit/>
          </a:bodyPr>
          <a:lstStyle/>
          <a:p>
            <a:r>
              <a:rPr lang="en-GB" sz="6000" dirty="0" err="1"/>
              <a:t>Vragen</a:t>
            </a:r>
            <a:r>
              <a:rPr lang="en-GB" sz="6000" dirty="0"/>
              <a:t>?</a:t>
            </a:r>
            <a:endParaRPr lang="en-N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F5A1-3321-4C29-8DF4-AC1EBD95C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808" y="7319849"/>
            <a:ext cx="210871" cy="3032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07255368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Terugblik</vt:lpstr>
      <vt:lpstr>De Madocaman  </vt:lpstr>
      <vt:lpstr>Wat hebben we nodig </vt:lpstr>
      <vt:lpstr>Website</vt:lpstr>
      <vt:lpstr>Start geld</vt:lpstr>
      <vt:lpstr>Winkel  </vt:lpstr>
      <vt:lpstr>Producten</vt:lpstr>
      <vt:lpstr>Werknemers </vt:lpstr>
      <vt:lpstr>Advertenties 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Madocaman  </dc:title>
  <dc:creator>A Mirzajani</dc:creator>
  <cp:lastModifiedBy>Maarten Kramer</cp:lastModifiedBy>
  <cp:revision>8</cp:revision>
  <dcterms:created xsi:type="dcterms:W3CDTF">2020-09-15T11:51:29Z</dcterms:created>
  <dcterms:modified xsi:type="dcterms:W3CDTF">2020-09-22T11:38:14Z</dcterms:modified>
</cp:coreProperties>
</file>