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2" r:id="rId4"/>
    <p:sldId id="287" r:id="rId5"/>
    <p:sldId id="293" r:id="rId6"/>
    <p:sldId id="294" r:id="rId7"/>
    <p:sldId id="295" r:id="rId8"/>
    <p:sldId id="296" r:id="rId9"/>
    <p:sldId id="297" r:id="rId10"/>
    <p:sldId id="292" r:id="rId11"/>
    <p:sldId id="275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5"/>
            <p14:sldId id="296"/>
            <p14:sldId id="297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77" autoAdjust="0"/>
  </p:normalViewPr>
  <p:slideViewPr>
    <p:cSldViewPr>
      <p:cViewPr varScale="1">
        <p:scale>
          <a:sx n="75" d="100"/>
          <a:sy n="75" d="100"/>
        </p:scale>
        <p:origin x="9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Options Available for DR/HA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Difference Between DR and HA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Disaster Recovery and High Availability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Disaster Recovery and High Availability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Options Available for DR/HA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Difference Between DR and HA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Disaster Recovery, High Availability, Always On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Explain how recovery models can be set and what they do</a:t>
            </a:r>
          </a:p>
          <a:p>
            <a:r>
              <a:rPr lang="en-US" dirty="0" smtClean="0"/>
              <a:t>Explain how backups can be performed and the different types</a:t>
            </a:r>
          </a:p>
          <a:p>
            <a:r>
              <a:rPr lang="en-US" dirty="0" smtClean="0"/>
              <a:t>Discuss how SQL Server Job Agent works in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2864492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Explain what is Disaster Recovery and High Availability</a:t>
            </a:r>
          </a:p>
          <a:p>
            <a:r>
              <a:rPr lang="en-US" sz="3200" dirty="0" smtClean="0"/>
              <a:t>Explain the different options available </a:t>
            </a:r>
          </a:p>
          <a:p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00422"/>
            <a:ext cx="3657600" cy="457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Shipping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77724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0770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Mirrorring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77724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85692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77724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60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77724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1655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77724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5225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448</Words>
  <Application>Microsoft Office PowerPoint</Application>
  <PresentationFormat>On-screen Show (4:3)</PresentationFormat>
  <Paragraphs>64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Log Shipping</vt:lpstr>
      <vt:lpstr>Mirrorring</vt:lpstr>
      <vt:lpstr>Clustering</vt:lpstr>
      <vt:lpstr>Replication</vt:lpstr>
      <vt:lpstr>Always On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2017-01-12T16:28:29Z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