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9" r:id="rId3"/>
    <p:sldId id="262" r:id="rId4"/>
    <p:sldId id="287" r:id="rId5"/>
    <p:sldId id="293" r:id="rId6"/>
    <p:sldId id="294" r:id="rId7"/>
    <p:sldId id="295" r:id="rId8"/>
    <p:sldId id="296" r:id="rId9"/>
    <p:sldId id="297" r:id="rId10"/>
    <p:sldId id="298" r:id="rId11"/>
    <p:sldId id="292" r:id="rId12"/>
    <p:sldId id="275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4"/>
            <p14:sldId id="295"/>
            <p14:sldId id="296"/>
            <p14:sldId id="297"/>
            <p14:sldId id="298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 Types 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to Use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are Hints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are Hints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 Types 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to Use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Session 27: Hints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Discuss how hints work and how to use them</a:t>
            </a:r>
          </a:p>
          <a:p>
            <a:r>
              <a:rPr lang="en-US" dirty="0" smtClean="0"/>
              <a:t>Explain the different types of hints we have and how they would affect the execution plan</a:t>
            </a:r>
          </a:p>
          <a:p>
            <a:r>
              <a:rPr lang="en-US" dirty="0" smtClean="0"/>
              <a:t>Explain when you should or should not use hints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24775455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Use and understand how Hints work with your query</a:t>
            </a:r>
          </a:p>
          <a:p>
            <a:r>
              <a:rPr lang="en-US" sz="3200" dirty="0" smtClean="0"/>
              <a:t>Discuss the different types of Hints we have in SQL</a:t>
            </a:r>
          </a:p>
          <a:p>
            <a:r>
              <a:rPr lang="en-US" sz="3200" dirty="0" smtClean="0"/>
              <a:t>Know when to consider using Hints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00422"/>
            <a:ext cx="3657600" cy="457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Hints?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Hints are ways of the user “hinting” to the SQL Server Engine what method of execution it should take</a:t>
            </a:r>
          </a:p>
          <a:p>
            <a:r>
              <a:rPr lang="en-US" dirty="0" smtClean="0"/>
              <a:t>Hints override the normal execution plan created by SQL Server when it performs a query or syntax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0"/>
            <a:ext cx="3540941" cy="4528862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Hints in SQL Server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Joint Hints</a:t>
            </a:r>
          </a:p>
          <a:p>
            <a:pPr lvl="1"/>
            <a:r>
              <a:rPr lang="en-US" dirty="0" smtClean="0"/>
              <a:t>Hints that specify how joins will sort and combine data</a:t>
            </a:r>
          </a:p>
          <a:p>
            <a:r>
              <a:rPr lang="en-US" dirty="0" smtClean="0"/>
              <a:t>Query Hints</a:t>
            </a:r>
          </a:p>
          <a:p>
            <a:pPr lvl="1"/>
            <a:r>
              <a:rPr lang="en-US" dirty="0" smtClean="0"/>
              <a:t>Applies specified hint to entire query as it’s executed</a:t>
            </a:r>
          </a:p>
          <a:p>
            <a:pPr lvl="1"/>
            <a:r>
              <a:rPr lang="en-US" dirty="0" smtClean="0"/>
              <a:t>Applies to Select, Insert, Update, and Delete </a:t>
            </a:r>
          </a:p>
          <a:p>
            <a:r>
              <a:rPr lang="en-US" dirty="0" smtClean="0"/>
              <a:t>Table Hints</a:t>
            </a:r>
          </a:p>
          <a:p>
            <a:pPr lvl="1"/>
            <a:r>
              <a:rPr lang="en-US" dirty="0" smtClean="0"/>
              <a:t>Used to control the locks used on a table and even what indexes to use in 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9809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Hints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Hash </a:t>
            </a:r>
            <a:r>
              <a:rPr lang="en-US" dirty="0" smtClean="0"/>
              <a:t>Join – Creates two hash tables in memory, fills them with data based on keys, and compares smaller table to large one</a:t>
            </a:r>
            <a:endParaRPr lang="en-US" dirty="0" smtClean="0"/>
          </a:p>
          <a:p>
            <a:r>
              <a:rPr lang="en-US" dirty="0" smtClean="0"/>
              <a:t>Remote Hash </a:t>
            </a:r>
            <a:r>
              <a:rPr lang="en-US" dirty="0" smtClean="0"/>
              <a:t>Join – Performs the same hash join, but the build and probe phases are done on th</a:t>
            </a:r>
            <a:r>
              <a:rPr lang="en-US" dirty="0" smtClean="0"/>
              <a:t>e linked server instead if it’s smaller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Loop </a:t>
            </a:r>
            <a:r>
              <a:rPr lang="en-US" dirty="0" smtClean="0"/>
              <a:t>Join – Creates a nested loop in which each value is compared from the smaller table to the larger </a:t>
            </a:r>
            <a:r>
              <a:rPr lang="en-US" dirty="0" smtClean="0"/>
              <a:t>row by row</a:t>
            </a:r>
            <a:endParaRPr lang="en-US" dirty="0" smtClean="0"/>
          </a:p>
          <a:p>
            <a:r>
              <a:rPr lang="en-US" dirty="0" smtClean="0"/>
              <a:t>Merge </a:t>
            </a:r>
            <a:r>
              <a:rPr lang="en-US" dirty="0" smtClean="0"/>
              <a:t>Joins – Used for tables that are similar in size, it compares values that are matching across from each other. If duplicates, then Cartesian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146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Hints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uses a WITH and an OPTION clause to specify the query hint to be applied to the whole syntax</a:t>
            </a:r>
          </a:p>
          <a:p>
            <a:r>
              <a:rPr lang="en-US" dirty="0" smtClean="0"/>
              <a:t>Only works in INSERT if it uses a select statement in it to move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c.ContactID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Person.Contact</a:t>
            </a:r>
            <a:r>
              <a:rPr lang="en-US" sz="2000" dirty="0"/>
              <a:t> c</a:t>
            </a:r>
          </a:p>
          <a:p>
            <a:r>
              <a:rPr lang="en-US" sz="2000" u="sng" dirty="0"/>
              <a:t>WITH (INDEX(</a:t>
            </a:r>
            <a:r>
              <a:rPr lang="en-US" sz="2000" u="sng" dirty="0" err="1"/>
              <a:t>AK_Contact_rowguid</a:t>
            </a:r>
            <a:r>
              <a:rPr lang="en-US" sz="2000" u="sng" dirty="0"/>
              <a:t>))</a:t>
            </a:r>
          </a:p>
          <a:p>
            <a:r>
              <a:rPr lang="en-US" sz="2000" dirty="0"/>
              <a:t>INNER JOIN </a:t>
            </a:r>
            <a:r>
              <a:rPr lang="en-US" sz="2000" dirty="0" err="1"/>
              <a:t>Person.Contact</a:t>
            </a:r>
            <a:r>
              <a:rPr lang="en-US" sz="2000" dirty="0"/>
              <a:t> pc</a:t>
            </a:r>
          </a:p>
          <a:p>
            <a:r>
              <a:rPr lang="en-US" sz="2000" u="sng" dirty="0"/>
              <a:t>WITH (INDEX(</a:t>
            </a:r>
            <a:r>
              <a:rPr lang="en-US" sz="2000" u="sng" dirty="0" err="1"/>
              <a:t>PK_Contact_ContactID</a:t>
            </a:r>
            <a:r>
              <a:rPr lang="en-US" sz="2000" u="sng" dirty="0"/>
              <a:t>))</a:t>
            </a:r>
          </a:p>
          <a:p>
            <a:r>
              <a:rPr lang="en-US" sz="2000" dirty="0"/>
              <a:t>ON </a:t>
            </a:r>
            <a:r>
              <a:rPr lang="en-US" sz="2000" dirty="0" err="1"/>
              <a:t>c.ContactID</a:t>
            </a:r>
            <a:r>
              <a:rPr lang="en-US" sz="2000" dirty="0"/>
              <a:t> = </a:t>
            </a:r>
            <a:r>
              <a:rPr lang="en-US" sz="2000" dirty="0" err="1"/>
              <a:t>pc.ContactID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530426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Used to control what locks are used during a query</a:t>
            </a:r>
          </a:p>
          <a:p>
            <a:r>
              <a:rPr lang="en-US" dirty="0" smtClean="0"/>
              <a:t>By controlling locks you can control how other can access the data</a:t>
            </a:r>
          </a:p>
          <a:p>
            <a:r>
              <a:rPr lang="en-US" dirty="0" smtClean="0"/>
              <a:t>For least restrictive use NOLOCK or READUNCOMMITTED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NOWAIT – return message of lock encountered</a:t>
            </a:r>
          </a:p>
          <a:p>
            <a:r>
              <a:rPr lang="en-US" dirty="0" smtClean="0"/>
              <a:t>XLOCK – Creates and holds exclusive locks</a:t>
            </a:r>
          </a:p>
          <a:p>
            <a:r>
              <a:rPr lang="en-US" dirty="0" smtClean="0"/>
              <a:t>READPAST – Skip any rows locked </a:t>
            </a:r>
          </a:p>
          <a:p>
            <a:r>
              <a:rPr lang="en-US" dirty="0" smtClean="0"/>
              <a:t>ROWLOCK – Shared lock on a single 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966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Hints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Hints are great for specific control and improving performance, however consider the following FIRST:</a:t>
            </a:r>
          </a:p>
          <a:p>
            <a:pPr lvl="1"/>
            <a:r>
              <a:rPr lang="en-US" dirty="0" smtClean="0"/>
              <a:t>Rebuild or Re-Organize Indexes</a:t>
            </a:r>
          </a:p>
          <a:p>
            <a:pPr lvl="1"/>
            <a:r>
              <a:rPr lang="en-US" dirty="0" smtClean="0"/>
              <a:t>Update statistics on tables</a:t>
            </a:r>
          </a:p>
          <a:p>
            <a:pPr lvl="1"/>
            <a:r>
              <a:rPr lang="en-US" dirty="0" smtClean="0"/>
              <a:t>Create new queries if needed</a:t>
            </a:r>
          </a:p>
          <a:p>
            <a:pPr lvl="1"/>
            <a:r>
              <a:rPr lang="en-US" dirty="0" smtClean="0"/>
              <a:t>Re-write the query for more optimized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1831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808</Words>
  <Application>Microsoft Office PowerPoint</Application>
  <PresentationFormat>On-screen Show (4:3)</PresentationFormat>
  <Paragraphs>99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What are Hints?</vt:lpstr>
      <vt:lpstr>Types of Hints in SQL Server</vt:lpstr>
      <vt:lpstr>Join Hints</vt:lpstr>
      <vt:lpstr>Query Hints</vt:lpstr>
      <vt:lpstr>Table Hints</vt:lpstr>
      <vt:lpstr>Considerations for Hints 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2014-12-05T00:51:52Z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