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2" r:id="rId4"/>
    <p:sldId id="287" r:id="rId5"/>
    <p:sldId id="293" r:id="rId6"/>
    <p:sldId id="294" r:id="rId7"/>
    <p:sldId id="292" r:id="rId8"/>
    <p:sldId id="27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Database Engine Tuning Advisor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SQL Profiler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SQL Profiler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Database Engine Tuning Advisor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</a:t>
            </a:r>
            <a:r>
              <a:rPr lang="en-US" sz="2400" dirty="0" smtClean="0">
                <a:latin typeface="+mn-lt"/>
              </a:rPr>
              <a:t>29: SQL Profiler &amp; DTA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165684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Explain the properties and use for both SQL Profiler and the Database Engine Tuning Advisor</a:t>
            </a:r>
          </a:p>
          <a:p>
            <a:r>
              <a:rPr lang="en-US" sz="3200" dirty="0" smtClean="0"/>
              <a:t>Discuss when you should use these tools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SQL Profiler?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tool in SQL, it is used to capture or track events in SQL Server</a:t>
            </a:r>
          </a:p>
          <a:p>
            <a:r>
              <a:rPr lang="en-US" dirty="0" smtClean="0"/>
              <a:t>Can find slow running queries or problems in queries</a:t>
            </a:r>
          </a:p>
          <a:p>
            <a:r>
              <a:rPr lang="en-US" dirty="0" smtClean="0"/>
              <a:t>Can record or capture statements to record issues</a:t>
            </a:r>
          </a:p>
          <a:p>
            <a:r>
              <a:rPr lang="en-US" dirty="0" smtClean="0"/>
              <a:t>Monitors the performance of the server</a:t>
            </a:r>
          </a:p>
          <a:p>
            <a:r>
              <a:rPr lang="en-US" dirty="0" smtClean="0"/>
              <a:t>Can either save results to table or export to .</a:t>
            </a:r>
            <a:r>
              <a:rPr lang="en-US" dirty="0" err="1" smtClean="0"/>
              <a:t>trc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28800"/>
            <a:ext cx="3192048" cy="3830458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What </a:t>
            </a:r>
            <a:r>
              <a:rPr lang="en-US" sz="3700" dirty="0" smtClean="0"/>
              <a:t>is Database Engine Tuning Advisor?</a:t>
            </a:r>
            <a:endParaRPr lang="en-US" sz="37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tool in SQL, it is used to assess the creation of indexes, indexed views, and partitions </a:t>
            </a:r>
          </a:p>
          <a:p>
            <a:r>
              <a:rPr lang="en-US" dirty="0" smtClean="0"/>
              <a:t>Analyzes workloads and the physical performance, after which it recommends physical design changes</a:t>
            </a:r>
          </a:p>
          <a:p>
            <a:r>
              <a:rPr lang="en-US" dirty="0" smtClean="0"/>
              <a:t>Will show possible changes and how they’ll affect performance</a:t>
            </a:r>
          </a:p>
          <a:p>
            <a:r>
              <a:rPr lang="en-US" dirty="0" smtClean="0"/>
              <a:t>Can take as input trace (.</a:t>
            </a:r>
            <a:r>
              <a:rPr lang="en-US" dirty="0" err="1" smtClean="0"/>
              <a:t>trc</a:t>
            </a:r>
            <a:r>
              <a:rPr lang="en-US" dirty="0" smtClean="0"/>
              <a:t>) files to better isolate problems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28800"/>
            <a:ext cx="3192048" cy="3830458"/>
          </a:xfrm>
        </p:spPr>
      </p:pic>
    </p:spTree>
    <p:extLst>
      <p:ext uri="{BB962C8B-B14F-4D97-AF65-F5344CB8AC3E}">
        <p14:creationId xmlns:p14="http://schemas.microsoft.com/office/powerpoint/2010/main" val="103123720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Explain what SQL Profiler is used for, it’s options, and the main focus on its design</a:t>
            </a:r>
          </a:p>
          <a:p>
            <a:r>
              <a:rPr lang="en-US" dirty="0" smtClean="0"/>
              <a:t>Explain what the Database Engine Tuning Advisor is used for, it’s options, and the main focus for it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571</Words>
  <Application>Microsoft Office PowerPoint</Application>
  <PresentationFormat>On-screen Show (4:3)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is SQL Profiler?</vt:lpstr>
      <vt:lpstr>What is Database Engine Tuning Advisor?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2014-12-10T18:42:54Z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