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2" r:id="rId4"/>
    <p:sldId id="287" r:id="rId5"/>
    <p:sldId id="293" r:id="rId6"/>
    <p:sldId id="294" r:id="rId7"/>
    <p:sldId id="295" r:id="rId8"/>
    <p:sldId id="292" r:id="rId9"/>
    <p:sldId id="275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4"/>
            <p14:sldId id="295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Steps in Partitioning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to use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Partitioning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Partitioning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Steps in Partitioning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to use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Session </a:t>
            </a:r>
            <a:r>
              <a:rPr lang="en-US" sz="2400" dirty="0" smtClean="0">
                <a:latin typeface="+mn-lt"/>
              </a:rPr>
              <a:t>30: Partitions 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6045823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Explain what it means to partition, and how it affects SQL Server</a:t>
            </a:r>
          </a:p>
          <a:p>
            <a:r>
              <a:rPr lang="en-US" sz="3200" dirty="0" smtClean="0"/>
              <a:t>Discuss the steps in doing partitions</a:t>
            </a:r>
          </a:p>
          <a:p>
            <a:r>
              <a:rPr lang="en-US" sz="3200" dirty="0" smtClean="0"/>
              <a:t>Explain when to consider doing partitions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00422"/>
            <a:ext cx="3657600" cy="457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Partitioning?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72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Partitioning is the process of breaking or separating something into smaller pieces</a:t>
            </a:r>
          </a:p>
          <a:p>
            <a:r>
              <a:rPr lang="en-US" dirty="0" smtClean="0"/>
              <a:t>Partitioning a HDD allows for smaller, separate instances</a:t>
            </a:r>
          </a:p>
          <a:p>
            <a:r>
              <a:rPr lang="en-US" dirty="0" smtClean="0"/>
              <a:t>Breaking data in a table down into smaller groupings allow for faster processing</a:t>
            </a:r>
          </a:p>
          <a:p>
            <a:r>
              <a:rPr lang="en-US" dirty="0" smtClean="0"/>
              <a:t>Each partition created, if there is an index, will have a separate B-Tree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17638"/>
            <a:ext cx="3352800" cy="5013535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Steps in Creating a Partition</a:t>
            </a:r>
            <a:endParaRPr lang="en-US" sz="37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a Partition Function</a:t>
            </a:r>
          </a:p>
          <a:p>
            <a:r>
              <a:rPr lang="en-US" dirty="0" smtClean="0"/>
              <a:t>Create File Groups &amp; Assign a File to Each</a:t>
            </a:r>
          </a:p>
          <a:p>
            <a:r>
              <a:rPr lang="en-US" dirty="0" smtClean="0"/>
              <a:t>Create a Partition Scheme</a:t>
            </a:r>
          </a:p>
          <a:p>
            <a:r>
              <a:rPr lang="en-US" dirty="0" smtClean="0"/>
              <a:t>Create/Modify a Table/Index with Partition Scheme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28800"/>
            <a:ext cx="3192048" cy="3830458"/>
          </a:xfrm>
        </p:spPr>
      </p:pic>
    </p:spTree>
    <p:extLst>
      <p:ext uri="{BB962C8B-B14F-4D97-AF65-F5344CB8AC3E}">
        <p14:creationId xmlns:p14="http://schemas.microsoft.com/office/powerpoint/2010/main" val="103123720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Point to Consider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can create extra index B-Tree’s to monitor. Be sure the table should have an index at all</a:t>
            </a:r>
          </a:p>
          <a:p>
            <a:r>
              <a:rPr lang="en-US" dirty="0" smtClean="0"/>
              <a:t>Partitioning can be done on tables easily, undoing them requires dropping the table</a:t>
            </a:r>
          </a:p>
          <a:p>
            <a:r>
              <a:rPr lang="en-US" dirty="0" smtClean="0"/>
              <a:t>Partitioning takes time and memory, don’t partition unless it’s necessary</a:t>
            </a:r>
          </a:p>
          <a:p>
            <a:r>
              <a:rPr lang="en-US" dirty="0" smtClean="0"/>
              <a:t>Usually only performed in Data Warehouses</a:t>
            </a:r>
          </a:p>
        </p:txBody>
      </p:sp>
    </p:spTree>
    <p:extLst>
      <p:ext uri="{BB962C8B-B14F-4D97-AF65-F5344CB8AC3E}">
        <p14:creationId xmlns:p14="http://schemas.microsoft.com/office/powerpoint/2010/main" val="150479236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Discuss the aspect of partitioning and how it applies to SQL</a:t>
            </a:r>
          </a:p>
          <a:p>
            <a:r>
              <a:rPr lang="en-US" dirty="0" smtClean="0"/>
              <a:t>Explain how you can create partitions and the steps needed</a:t>
            </a:r>
          </a:p>
          <a:p>
            <a:r>
              <a:rPr lang="en-US" dirty="0" smtClean="0"/>
              <a:t>Explain the circumstances of when you should or should not use partitions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582</Words>
  <Application>Microsoft Office PowerPoint</Application>
  <PresentationFormat>On-screen Show (4:3)</PresentationFormat>
  <Paragraphs>75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What is Partitioning?</vt:lpstr>
      <vt:lpstr>Steps in Creating a Partition</vt:lpstr>
      <vt:lpstr>Partition Point to Consider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2014-12-10T19:57:45Z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