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9" r:id="rId3"/>
    <p:sldId id="262" r:id="rId4"/>
    <p:sldId id="287" r:id="rId5"/>
    <p:sldId id="293" r:id="rId6"/>
    <p:sldId id="296" r:id="rId7"/>
    <p:sldId id="297" r:id="rId8"/>
    <p:sldId id="294" r:id="rId9"/>
    <p:sldId id="298" r:id="rId10"/>
    <p:sldId id="292" r:id="rId11"/>
    <p:sldId id="275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62"/>
            <p14:sldId id="287"/>
            <p14:sldId id="293"/>
            <p14:sldId id="296"/>
            <p14:sldId id="297"/>
            <p14:sldId id="294"/>
            <p14:sldId id="298"/>
            <p14:sldId id="292"/>
            <p14:sldId id="275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977" autoAdjust="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2:31:34.292" idx="15">
    <p:pos x="10" y="10"/>
    <p:text>Hello, and welcome to the CCS Talent Development Program. Today we will be covering Module 1 , Session 1, gathering business requirements.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7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10-28T16:00:47.276" idx="18">
    <p:pos x="10" y="10"/>
    <p:text>You can now professionaly describe (insert topic here) and perform (technical here)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dirty="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Users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Differences 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Logins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 custLinFactNeighborX="-1732" custLinFactNeighborY="185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48070" y="-1828869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Logins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66802" y="152399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are Users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Differences 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03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5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12450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117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5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77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comments" Target="../comments/commen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0" y="2286000"/>
            <a:ext cx="6942224" cy="1470025"/>
          </a:xfrm>
        </p:spPr>
        <p:txBody>
          <a:bodyPr/>
          <a:lstStyle/>
          <a:p>
            <a:r>
              <a:rPr lang="en-US" dirty="0" smtClean="0"/>
              <a:t>Talent Development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29000" y="4038600"/>
            <a:ext cx="5305928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Module 2 : T-SQL</a:t>
            </a:r>
          </a:p>
          <a:p>
            <a:r>
              <a:rPr lang="en-US" sz="2400" dirty="0" smtClean="0">
                <a:latin typeface="+mn-lt"/>
              </a:rPr>
              <a:t>Session </a:t>
            </a:r>
            <a:r>
              <a:rPr lang="en-US" sz="2400" dirty="0" smtClean="0">
                <a:latin typeface="+mn-lt"/>
              </a:rPr>
              <a:t>31: Logins &amp; Users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28" y="228600"/>
            <a:ext cx="2857500" cy="1162050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4876800" cy="47748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Discuss th</a:t>
            </a:r>
            <a:r>
              <a:rPr lang="en-US" dirty="0" smtClean="0"/>
              <a:t>e uses of having both logins and users on SQL Server</a:t>
            </a:r>
          </a:p>
          <a:p>
            <a:r>
              <a:rPr lang="en-US" dirty="0" smtClean="0"/>
              <a:t>Explain the options and methods in creating a user</a:t>
            </a:r>
          </a:p>
          <a:p>
            <a:r>
              <a:rPr lang="en-US" dirty="0" smtClean="0"/>
              <a:t>Explain the options and methods in creating a login</a:t>
            </a:r>
          </a:p>
          <a:p>
            <a:r>
              <a:rPr lang="en-US" dirty="0" smtClean="0"/>
              <a:t>Explain the difference between login and user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81" y="1596413"/>
            <a:ext cx="3173865" cy="47748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68040277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Explain what a user is and how to create or add a user</a:t>
            </a:r>
          </a:p>
          <a:p>
            <a:r>
              <a:rPr lang="en-US" sz="3200" dirty="0" smtClean="0"/>
              <a:t>Explain what a Login is and how to create one</a:t>
            </a:r>
          </a:p>
          <a:p>
            <a:r>
              <a:rPr lang="en-US" sz="3200" dirty="0" smtClean="0"/>
              <a:t>Explain how users and logins relate and differ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00422"/>
            <a:ext cx="3657600" cy="457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a Login?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login is what allows someone to have access to the Server</a:t>
            </a:r>
          </a:p>
          <a:p>
            <a:r>
              <a:rPr lang="en-US" dirty="0" smtClean="0"/>
              <a:t>Logins use the authentication modes, either Windows Credentials or SQL / Mixed Credentials </a:t>
            </a:r>
          </a:p>
          <a:p>
            <a:r>
              <a:rPr lang="en-US" dirty="0" smtClean="0"/>
              <a:t>General logins can be made for a group of people who are performing similar duties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6" y="1676400"/>
            <a:ext cx="4000605" cy="4000605"/>
          </a:xfrm>
        </p:spPr>
      </p:pic>
    </p:spTree>
    <p:extLst>
      <p:ext uri="{BB962C8B-B14F-4D97-AF65-F5344CB8AC3E}">
        <p14:creationId xmlns:p14="http://schemas.microsoft.com/office/powerpoint/2010/main" val="420692028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Bulkadmin</a:t>
            </a:r>
            <a:r>
              <a:rPr lang="en-US" dirty="0" smtClean="0"/>
              <a:t> – Bulk operations like BI</a:t>
            </a:r>
          </a:p>
          <a:p>
            <a:r>
              <a:rPr lang="en-US" b="1" dirty="0" err="1" smtClean="0"/>
              <a:t>Dbcreator</a:t>
            </a:r>
            <a:r>
              <a:rPr lang="en-US" dirty="0" smtClean="0"/>
              <a:t> – Create and drop databases</a:t>
            </a:r>
          </a:p>
          <a:p>
            <a:r>
              <a:rPr lang="en-US" b="1" dirty="0" err="1" smtClean="0"/>
              <a:t>Diskadmin</a:t>
            </a:r>
            <a:r>
              <a:rPr lang="en-US" dirty="0" smtClean="0"/>
              <a:t> – Manage disk files on system</a:t>
            </a:r>
          </a:p>
          <a:p>
            <a:r>
              <a:rPr lang="en-US" b="1" dirty="0" err="1" smtClean="0"/>
              <a:t>Processadmin</a:t>
            </a:r>
            <a:r>
              <a:rPr lang="en-US" dirty="0" smtClean="0"/>
              <a:t> – Control processes running in the database engine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Public</a:t>
            </a:r>
            <a:r>
              <a:rPr lang="en-US" dirty="0" smtClean="0"/>
              <a:t> – Default role</a:t>
            </a:r>
          </a:p>
          <a:p>
            <a:r>
              <a:rPr lang="en-US" b="1" dirty="0" err="1" smtClean="0"/>
              <a:t>Securityadmin</a:t>
            </a:r>
            <a:r>
              <a:rPr lang="en-US" dirty="0" smtClean="0"/>
              <a:t> – Manage logins and users, do DCL</a:t>
            </a:r>
          </a:p>
          <a:p>
            <a:r>
              <a:rPr lang="en-US" b="1" dirty="0" err="1" smtClean="0"/>
              <a:t>Serveradmin</a:t>
            </a:r>
            <a:r>
              <a:rPr lang="en-US" dirty="0" smtClean="0"/>
              <a:t> – Server wide configuration</a:t>
            </a:r>
          </a:p>
          <a:p>
            <a:r>
              <a:rPr lang="en-US" b="1" dirty="0" err="1" smtClean="0"/>
              <a:t>Setupadmin</a:t>
            </a:r>
            <a:r>
              <a:rPr lang="en-US" dirty="0" smtClean="0"/>
              <a:t> – add linked servers</a:t>
            </a:r>
          </a:p>
          <a:p>
            <a:r>
              <a:rPr lang="en-US" b="1" dirty="0" err="1" smtClean="0"/>
              <a:t>Sysadmin</a:t>
            </a:r>
            <a:r>
              <a:rPr lang="en-US" dirty="0" smtClean="0"/>
              <a:t> -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651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Options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 Mapping </a:t>
            </a:r>
            <a:r>
              <a:rPr lang="en-US" dirty="0" smtClean="0"/>
              <a:t>– lists all the possible databases and database roles of those databases that can be applied to the Login</a:t>
            </a:r>
          </a:p>
          <a:p>
            <a:r>
              <a:rPr lang="en-US" b="1" dirty="0" err="1" smtClean="0"/>
              <a:t>Securables</a:t>
            </a:r>
            <a:r>
              <a:rPr lang="en-US" dirty="0" smtClean="0"/>
              <a:t> – Securities and permissions that can be granted to the login</a:t>
            </a:r>
          </a:p>
          <a:p>
            <a:r>
              <a:rPr lang="en-US" b="1" dirty="0" smtClean="0"/>
              <a:t>Status</a:t>
            </a:r>
            <a:r>
              <a:rPr lang="en-US" dirty="0" smtClean="0"/>
              <a:t> – Allows for enabling or disabling of login and well as authentications and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0999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What is a User?</a:t>
            </a:r>
            <a:endParaRPr lang="en-US" sz="37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 security access to specific databases</a:t>
            </a:r>
          </a:p>
          <a:p>
            <a:r>
              <a:rPr lang="en-US" dirty="0" smtClean="0"/>
              <a:t>All logins must be mapped to a user to have access to a database</a:t>
            </a:r>
          </a:p>
          <a:p>
            <a:r>
              <a:rPr lang="en-US" dirty="0" smtClean="0"/>
              <a:t>Partially contained DB’s can have users without logins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68" y="1752600"/>
            <a:ext cx="3743432" cy="3737192"/>
          </a:xfrm>
        </p:spPr>
      </p:pic>
    </p:spTree>
    <p:extLst>
      <p:ext uri="{BB962C8B-B14F-4D97-AF65-F5344CB8AC3E}">
        <p14:creationId xmlns:p14="http://schemas.microsoft.com/office/powerpoint/2010/main" val="1031237209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for server level permissions</a:t>
            </a:r>
          </a:p>
          <a:p>
            <a:r>
              <a:rPr lang="en-US" dirty="0" smtClean="0"/>
              <a:t>Logins must be mapped to a user for access to a database</a:t>
            </a:r>
          </a:p>
          <a:p>
            <a:r>
              <a:rPr lang="en-US" dirty="0" smtClean="0"/>
              <a:t>A single login can be linked to many users, making DCL statements easier</a:t>
            </a:r>
          </a:p>
          <a:p>
            <a:r>
              <a:rPr lang="en-US" dirty="0" smtClean="0"/>
              <a:t>Instance Level Security Principal</a:t>
            </a:r>
          </a:p>
          <a:p>
            <a:r>
              <a:rPr lang="en-US" dirty="0" smtClean="0"/>
              <a:t>Server Roles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for database level permissions</a:t>
            </a:r>
          </a:p>
          <a:p>
            <a:r>
              <a:rPr lang="en-US" dirty="0" smtClean="0"/>
              <a:t>There can be users without a login if the database is partially contained</a:t>
            </a:r>
          </a:p>
          <a:p>
            <a:r>
              <a:rPr lang="en-US" dirty="0" smtClean="0"/>
              <a:t>A single user can not be assigned to multiple logins</a:t>
            </a:r>
          </a:p>
          <a:p>
            <a:r>
              <a:rPr lang="en-US" dirty="0" smtClean="0"/>
              <a:t>Database Level Security Principal </a:t>
            </a:r>
          </a:p>
          <a:p>
            <a:r>
              <a:rPr lang="en-US" dirty="0" smtClean="0"/>
              <a:t>Database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5986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682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716</Words>
  <Application>Microsoft Office PowerPoint</Application>
  <PresentationFormat>On-screen Show (4:3)</PresentationFormat>
  <Paragraphs>96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Training</vt:lpstr>
      <vt:lpstr>Talent Development Program</vt:lpstr>
      <vt:lpstr>Session Overview</vt:lpstr>
      <vt:lpstr>Learning Objectives</vt:lpstr>
      <vt:lpstr>What is a Login?</vt:lpstr>
      <vt:lpstr>Server Roles</vt:lpstr>
      <vt:lpstr>Additional Options</vt:lpstr>
      <vt:lpstr>What is a User?</vt:lpstr>
      <vt:lpstr>Comparison</vt:lpstr>
      <vt:lpstr>Questions?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2014-10-26T17:52:03Z</dcterms:created>
  <dcterms:modified xsi:type="dcterms:W3CDTF">2014-12-10T23:30:53Z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