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9" r:id="rId3"/>
    <p:sldId id="262" r:id="rId4"/>
    <p:sldId id="287" r:id="rId5"/>
    <p:sldId id="295" r:id="rId6"/>
    <p:sldId id="298" r:id="rId7"/>
    <p:sldId id="297" r:id="rId8"/>
    <p:sldId id="296" r:id="rId9"/>
    <p:sldId id="292" r:id="rId10"/>
    <p:sldId id="275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262"/>
            <p14:sldId id="287"/>
            <p14:sldId id="295"/>
            <p14:sldId id="298"/>
            <p14:sldId id="297"/>
            <p14:sldId id="296"/>
            <p14:sldId id="292"/>
            <p14:sldId id="275"/>
          </p14:sldIdLst>
        </p14:section>
        <p14:section name="Appendix" id="{3F78B471-41DA-46F2-A8E4-97E471896AB3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3977" autoAdjust="0"/>
  </p:normalViewPr>
  <p:slideViewPr>
    <p:cSldViewPr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2:31:34.292" idx="10">
    <p:pos x="10" y="10"/>
    <p:text>Hello, and welcome to the CCS Talent Development Program. Today we will be covering Module 1 , Session 1, gathering business requirements.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6:00:47.276" idx="14">
    <p:pos x="10" y="10"/>
    <p:text>You can now professionaly describe (insert topic here) and perform (technical here)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6:00:47.276" idx="14">
    <p:pos x="10" y="10"/>
    <p:text>You can now professionaly describe (insert topic here) and perform (technical here)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dirty="0" smtClean="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smtClean="0"/>
            <a:t>2</a:t>
          </a:r>
          <a:endParaRPr lang="en-US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Revoke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4400" dirty="0" smtClean="0"/>
            <a:t>3</a:t>
          </a:r>
          <a:endParaRPr lang="en-US" sz="44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Deny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Grant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 custLinFactNeighborX="-1732" custLinFactNeighborY="185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n-U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n-US"/>
        </a:p>
      </dgm:t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048070" y="-1828869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Grant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66802" y="152399"/>
        <a:ext cx="5010287" cy="1047750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1</a:t>
          </a:r>
          <a:endParaRPr lang="en-US" sz="4400" kern="1200" dirty="0"/>
        </a:p>
      </dsp:txBody>
      <dsp:txXfrm>
        <a:off x="53098" y="52989"/>
        <a:ext cx="979514" cy="1203709"/>
      </dsp:txXfrm>
    </dsp:sp>
    <dsp:sp modelId="{B37A5355-225B-4C6F-AED7-6C620F99EECC}">
      <dsp:nvSpPr>
        <dsp:cNvPr id="0" name=""/>
        <dsp:cNvSpPr/>
      </dsp:nvSpPr>
      <dsp:spPr>
        <a:xfrm rot="5400000">
          <a:off x="3066871" y="-473143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Revoke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508125"/>
        <a:ext cx="5010287" cy="1047750"/>
      </dsp:txXfrm>
    </dsp:sp>
    <dsp:sp modelId="{C04276DC-EE64-470A-B8BC-09067B8045FA}">
      <dsp:nvSpPr>
        <dsp:cNvPr id="0" name=""/>
        <dsp:cNvSpPr/>
      </dsp:nvSpPr>
      <dsp:spPr>
        <a:xfrm>
          <a:off x="109" y="1377156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2</a:t>
          </a:r>
          <a:endParaRPr lang="en-US" sz="4400" kern="1200" dirty="0"/>
        </a:p>
      </dsp:txBody>
      <dsp:txXfrm>
        <a:off x="53098" y="1430145"/>
        <a:ext cx="979514" cy="1203709"/>
      </dsp:txXfrm>
    </dsp:sp>
    <dsp:sp modelId="{C7C3E6FD-D83F-4BDA-907E-B5EE041DA931}">
      <dsp:nvSpPr>
        <dsp:cNvPr id="0" name=""/>
        <dsp:cNvSpPr/>
      </dsp:nvSpPr>
      <dsp:spPr>
        <a:xfrm rot="5400000">
          <a:off x="3066871" y="902028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Deny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2883296"/>
        <a:ext cx="5010287" cy="1047750"/>
      </dsp:txXfrm>
    </dsp:sp>
    <dsp:sp modelId="{F5034101-5B7D-4FE7-B47A-5A48CF39606B}">
      <dsp:nvSpPr>
        <dsp:cNvPr id="0" name=""/>
        <dsp:cNvSpPr/>
      </dsp:nvSpPr>
      <dsp:spPr>
        <a:xfrm>
          <a:off x="109" y="2752328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3</a:t>
          </a:r>
          <a:endParaRPr lang="en-US" sz="4400" kern="1200" dirty="0"/>
        </a:p>
      </dsp:txBody>
      <dsp:txXfrm>
        <a:off x="53098" y="2805317"/>
        <a:ext cx="979514" cy="1203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03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5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6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212450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8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1175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presentation?</a:t>
            </a:r>
          </a:p>
          <a:p>
            <a:endParaRPr lang="en-US" dirty="0" smtClean="0"/>
          </a:p>
          <a:p>
            <a:r>
              <a:rPr lang="en-US" dirty="0" smtClean="0"/>
              <a:t>Save your presentation to a video for easy distribution (To create a video, click the File tab, and then click Share.  Under File Types, click Create a Video.)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55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677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11/7/2014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54" r:id="rId11"/>
    <p:sldLayoutId id="2147483655" r:id="rId12"/>
    <p:sldLayoutId id="2147483663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comments" Target="../comments/commen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comments" Target="../comments/comment3.xml"/><Relationship Id="rId4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jpe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omments" Target="../comments/comment2.xml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28800" y="2286000"/>
            <a:ext cx="6942224" cy="1470025"/>
          </a:xfrm>
        </p:spPr>
        <p:txBody>
          <a:bodyPr/>
          <a:lstStyle/>
          <a:p>
            <a:r>
              <a:rPr lang="en-US" dirty="0" smtClean="0"/>
              <a:t>Talent Development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429000" y="4038600"/>
            <a:ext cx="5305928" cy="990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Module 2 : T-SQL</a:t>
            </a:r>
          </a:p>
          <a:p>
            <a:r>
              <a:rPr lang="en-US" sz="2400" dirty="0" smtClean="0">
                <a:latin typeface="+mn-lt"/>
              </a:rPr>
              <a:t>Session 1 : Data </a:t>
            </a:r>
            <a:r>
              <a:rPr lang="en-US" sz="2400" dirty="0" smtClean="0">
                <a:latin typeface="+mn-lt"/>
              </a:rPr>
              <a:t>Control </a:t>
            </a:r>
            <a:r>
              <a:rPr lang="en-US" sz="2400" dirty="0" smtClean="0">
                <a:latin typeface="+mn-lt"/>
              </a:rPr>
              <a:t>Language</a:t>
            </a:r>
            <a:endParaRPr lang="en-US" sz="24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28" y="228600"/>
            <a:ext cx="2857500" cy="1162050"/>
          </a:xfrm>
          <a:prstGeom prst="rect">
            <a:avLst/>
          </a:prstGeom>
          <a:effectLst/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Thank You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67334192"/>
              </p:ext>
            </p:extLst>
          </p:nvPr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 smtClean="0"/>
              <a:t>Session Overview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3733800" cy="4525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 and explain the different </a:t>
            </a:r>
            <a:r>
              <a:rPr lang="en-US" sz="3200" dirty="0" smtClean="0"/>
              <a:t>DCL </a:t>
            </a:r>
            <a:r>
              <a:rPr lang="en-US" sz="3200" dirty="0" smtClean="0"/>
              <a:t>statements</a:t>
            </a:r>
          </a:p>
          <a:p>
            <a:r>
              <a:rPr lang="en-US" sz="3200" dirty="0" smtClean="0"/>
              <a:t>Perform operations accordingly </a:t>
            </a:r>
          </a:p>
          <a:p>
            <a:r>
              <a:rPr lang="en-US" sz="3200" dirty="0" smtClean="0"/>
              <a:t>Know and practice with the </a:t>
            </a:r>
            <a:r>
              <a:rPr lang="en-US" sz="3200" dirty="0" smtClean="0"/>
              <a:t>DCL </a:t>
            </a:r>
            <a:r>
              <a:rPr lang="en-US" sz="3200" dirty="0" smtClean="0"/>
              <a:t>syntax used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449168"/>
            <a:ext cx="3200400" cy="47982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C 0.02309 -4.07407E-6 0.04184 0.02477 0.04184 0.05533 C 0.04184 0.08612 0.02309 0.11112 3.61111E-6 0.11112 C -0.02292 0.11112 -0.0415 0.08612 -0.0415 0.05533 C -0.0415 0.02477 -0.02292 -4.07407E-6 3.61111E-6 -4.07407E-6 Z " pathEditMode="relative" rAng="0" ptsTypes="fffff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DCL 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Control Language is syntax used to control what permissions a user can have</a:t>
            </a:r>
          </a:p>
          <a:p>
            <a:r>
              <a:rPr lang="en-US" dirty="0" smtClean="0"/>
              <a:t>You can create Roles that users can be grouped into and specify permissions there</a:t>
            </a:r>
          </a:p>
          <a:p>
            <a:r>
              <a:rPr lang="en-US" dirty="0" smtClean="0"/>
              <a:t>You can choose what tables someone in a role can access and even what statements can be performed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31690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“grant” or give permissions to a user or role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Create table permission to a role</a:t>
            </a:r>
          </a:p>
          <a:p>
            <a:pPr lvl="2"/>
            <a:r>
              <a:rPr lang="en-US" dirty="0" smtClean="0"/>
              <a:t>Grant Create Table to </a:t>
            </a:r>
            <a:r>
              <a:rPr lang="en-US" dirty="0" err="1" smtClean="0"/>
              <a:t>TestRole</a:t>
            </a:r>
            <a:endParaRPr lang="en-US" dirty="0" smtClean="0"/>
          </a:p>
          <a:p>
            <a:pPr lvl="1"/>
            <a:r>
              <a:rPr lang="en-US" dirty="0" smtClean="0"/>
              <a:t>Add user to the role</a:t>
            </a:r>
          </a:p>
          <a:p>
            <a:pPr lvl="2"/>
            <a:r>
              <a:rPr lang="en-US" dirty="0" smtClean="0"/>
              <a:t>Exec </a:t>
            </a:r>
            <a:r>
              <a:rPr lang="en-US" dirty="0" err="1" smtClean="0"/>
              <a:t>sp_addrolemember</a:t>
            </a:r>
            <a:r>
              <a:rPr lang="en-US" dirty="0" smtClean="0"/>
              <a:t> ‘</a:t>
            </a:r>
            <a:r>
              <a:rPr lang="en-US" dirty="0" err="1" smtClean="0"/>
              <a:t>TestRole</a:t>
            </a:r>
            <a:r>
              <a:rPr lang="en-US" dirty="0" smtClean="0"/>
              <a:t>’, ‘</a:t>
            </a:r>
            <a:r>
              <a:rPr lang="en-US" dirty="0" err="1" smtClean="0"/>
              <a:t>TestUser</a:t>
            </a:r>
            <a:r>
              <a:rPr lang="en-US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467307258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Revoke is used to take away permissions given, whether they are Grant or Deny permissions. 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Revoking grant permission</a:t>
            </a:r>
          </a:p>
          <a:p>
            <a:pPr lvl="2"/>
            <a:r>
              <a:rPr lang="en-US" dirty="0" smtClean="0"/>
              <a:t>Revoke Create Table to </a:t>
            </a:r>
            <a:r>
              <a:rPr lang="en-US" dirty="0" err="1" smtClean="0"/>
              <a:t>TestRole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7529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Deny is preventing someone from having access at all. </a:t>
            </a:r>
          </a:p>
          <a:p>
            <a:r>
              <a:rPr lang="en-US" dirty="0" smtClean="0"/>
              <a:t>Deny is not the same as revoke, as revoke is made to take back, deny is made to say NO</a:t>
            </a:r>
          </a:p>
          <a:p>
            <a:r>
              <a:rPr lang="en-US" dirty="0" smtClean="0"/>
              <a:t>If grant and deny permission are given to the same role, deny will take over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Deny Create Table to </a:t>
            </a:r>
            <a:r>
              <a:rPr lang="en-US" dirty="0" err="1" smtClean="0"/>
              <a:t>TestRole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79157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9682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4876800" cy="4774842"/>
          </a:xfrm>
        </p:spPr>
        <p:txBody>
          <a:bodyPr>
            <a:normAutofit/>
          </a:bodyPr>
          <a:lstStyle/>
          <a:p>
            <a:r>
              <a:rPr lang="en-US" dirty="0" smtClean="0"/>
              <a:t>Understand and explain the different </a:t>
            </a:r>
            <a:r>
              <a:rPr lang="en-US" dirty="0" smtClean="0"/>
              <a:t>DCL </a:t>
            </a:r>
            <a:r>
              <a:rPr lang="en-US" dirty="0" smtClean="0"/>
              <a:t>statements we have</a:t>
            </a:r>
          </a:p>
          <a:p>
            <a:r>
              <a:rPr lang="en-US" dirty="0" smtClean="0"/>
              <a:t>Use and write the various syntax used to perform different </a:t>
            </a:r>
            <a:r>
              <a:rPr lang="en-US" dirty="0" smtClean="0"/>
              <a:t>DCL </a:t>
            </a:r>
            <a:r>
              <a:rPr lang="en-US" dirty="0" smtClean="0"/>
              <a:t>operations on various objects</a:t>
            </a:r>
          </a:p>
          <a:p>
            <a:r>
              <a:rPr lang="en-US" dirty="0" smtClean="0"/>
              <a:t>Explain </a:t>
            </a:r>
            <a:r>
              <a:rPr lang="en-US" dirty="0" smtClean="0"/>
              <a:t>Grant, Revoke, and Deny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596413"/>
            <a:ext cx="3183228" cy="477484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BBC8FAA-EEEF-4048-9536-A7C4512102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603</Words>
  <Application>Microsoft Office PowerPoint</Application>
  <PresentationFormat>On-screen Show (4:3)</PresentationFormat>
  <Paragraphs>82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Georgia</vt:lpstr>
      <vt:lpstr>Training</vt:lpstr>
      <vt:lpstr>Talent Development Program</vt:lpstr>
      <vt:lpstr>Session Overview</vt:lpstr>
      <vt:lpstr>Learning Objectives</vt:lpstr>
      <vt:lpstr>DCL Overview</vt:lpstr>
      <vt:lpstr>Grant</vt:lpstr>
      <vt:lpstr>Revoke</vt:lpstr>
      <vt:lpstr>Deny</vt:lpstr>
      <vt:lpstr>Questions?</vt:lpstr>
      <vt:lpstr>Summary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2014-10-26T17:52:03Z</dcterms:created>
  <dcterms:modified xsi:type="dcterms:W3CDTF">2014-11-07T22:40:18Z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