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2" r:id="rId4"/>
    <p:sldId id="287" r:id="rId5"/>
    <p:sldId id="293" r:id="rId6"/>
    <p:sldId id="295" r:id="rId7"/>
    <p:sldId id="298" r:id="rId8"/>
    <p:sldId id="297" r:id="rId9"/>
    <p:sldId id="296" r:id="rId10"/>
    <p:sldId id="292" r:id="rId11"/>
    <p:sldId id="275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5"/>
            <p14:sldId id="298"/>
            <p14:sldId id="297"/>
            <p14:sldId id="296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OLAP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Archive Data Warehouse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OLTP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OLTP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OLAP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Archive Data Warehouse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</a:t>
            </a:r>
            <a:r>
              <a:rPr lang="en-US" sz="2400" dirty="0" smtClean="0">
                <a:latin typeface="+mn-lt"/>
              </a:rPr>
              <a:t>3 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dirty="0" smtClean="0">
                <a:latin typeface="+mn-lt"/>
              </a:rPr>
              <a:t>Data Warehouse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Session </a:t>
            </a:r>
            <a:r>
              <a:rPr lang="en-US" sz="2400" dirty="0" smtClean="0">
                <a:latin typeface="+mn-lt"/>
              </a:rPr>
              <a:t>1: OLTP vs OLAP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Explain what is an OLAP and an OLTP</a:t>
            </a:r>
          </a:p>
          <a:p>
            <a:r>
              <a:rPr lang="en-US" dirty="0" smtClean="0"/>
              <a:t>Discuss the difference between the database and data warehouse</a:t>
            </a:r>
          </a:p>
          <a:p>
            <a:r>
              <a:rPr lang="en-US" dirty="0" smtClean="0"/>
              <a:t>List the features </a:t>
            </a:r>
            <a:r>
              <a:rPr lang="en-US" dirty="0" smtClean="0"/>
              <a:t>only found in a data warehouse</a:t>
            </a:r>
          </a:p>
          <a:p>
            <a:r>
              <a:rPr lang="en-US" dirty="0" smtClean="0"/>
              <a:t>Explain what an archive data warehouse is and how it can be used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8627198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Explain what an OLTP is and its use</a:t>
            </a:r>
          </a:p>
          <a:p>
            <a:r>
              <a:rPr lang="en-US" sz="3200" dirty="0" smtClean="0"/>
              <a:t>Explain what an OLAP is and its use</a:t>
            </a:r>
          </a:p>
          <a:p>
            <a:r>
              <a:rPr lang="en-US" sz="3200" dirty="0" smtClean="0"/>
              <a:t>Discuss how OLTP differs from OLAP</a:t>
            </a:r>
          </a:p>
          <a:p>
            <a:r>
              <a:rPr lang="en-US" sz="3200" dirty="0" smtClean="0"/>
              <a:t>Explain when an Archive Data Warehouse might be used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is an OLTP?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Online Transaction Processing</a:t>
            </a:r>
          </a:p>
          <a:p>
            <a:r>
              <a:rPr lang="en-US" dirty="0" smtClean="0"/>
              <a:t>OLTP = Data Base</a:t>
            </a:r>
          </a:p>
          <a:p>
            <a:r>
              <a:rPr lang="en-US" dirty="0" smtClean="0"/>
              <a:t>Smaller system with focus on organization of data for efficienc</a:t>
            </a:r>
            <a:r>
              <a:rPr lang="en-US" dirty="0" smtClean="0"/>
              <a:t>y working in real time</a:t>
            </a:r>
          </a:p>
          <a:p>
            <a:r>
              <a:rPr lang="en-US" dirty="0" smtClean="0"/>
              <a:t>System in place that allows for transactions to happen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16" y="2133600"/>
            <a:ext cx="4014556" cy="2551625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is an OLAP?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Online Analytical Processing</a:t>
            </a:r>
          </a:p>
          <a:p>
            <a:r>
              <a:rPr lang="en-US" dirty="0" smtClean="0"/>
              <a:t>OLAP = Data Warehouse</a:t>
            </a:r>
          </a:p>
          <a:p>
            <a:r>
              <a:rPr lang="en-US" dirty="0" smtClean="0"/>
              <a:t>Larger systems that can contain 50+ years of data</a:t>
            </a:r>
          </a:p>
          <a:p>
            <a:r>
              <a:rPr lang="en-US" dirty="0" smtClean="0"/>
              <a:t>Main focus is storing large amounts of data for use in analysis and computation to find trend or measurable for upper management </a:t>
            </a:r>
          </a:p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2590800"/>
            <a:ext cx="3982534" cy="2094425"/>
          </a:xfrm>
        </p:spPr>
      </p:pic>
    </p:spTree>
    <p:extLst>
      <p:ext uri="{BB962C8B-B14F-4D97-AF65-F5344CB8AC3E}">
        <p14:creationId xmlns:p14="http://schemas.microsoft.com/office/powerpoint/2010/main" val="388339526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Tables in a data warehouse used to store descriptive data</a:t>
            </a:r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Tables in a data warehouse used to stored mathematical or analytical data for measurements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Surrogate Keys</a:t>
            </a:r>
          </a:p>
          <a:p>
            <a:pPr lvl="1"/>
            <a:r>
              <a:rPr lang="en-US" dirty="0" smtClean="0"/>
              <a:t>Replacement for primary keys</a:t>
            </a:r>
          </a:p>
          <a:p>
            <a:pPr lvl="1"/>
            <a:r>
              <a:rPr lang="en-US" dirty="0" smtClean="0"/>
              <a:t>Auto incremental keys for only use in the data warehouse for finding data</a:t>
            </a:r>
          </a:p>
          <a:p>
            <a:r>
              <a:rPr lang="en-US" dirty="0" smtClean="0"/>
              <a:t>Business Key</a:t>
            </a:r>
            <a:endParaRPr lang="en-US" dirty="0"/>
          </a:p>
          <a:p>
            <a:pPr lvl="1"/>
            <a:r>
              <a:rPr lang="en-US" dirty="0" smtClean="0"/>
              <a:t>Key used to connect or reference a key in an OLTP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6540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vs OLAP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</a:p>
          <a:p>
            <a:r>
              <a:rPr lang="en-US" dirty="0" smtClean="0"/>
              <a:t>Less than 1 year of data typical</a:t>
            </a:r>
          </a:p>
          <a:p>
            <a:r>
              <a:rPr lang="en-US" dirty="0" smtClean="0"/>
              <a:t>Optimized for searching data in real time and normalization</a:t>
            </a:r>
          </a:p>
          <a:p>
            <a:r>
              <a:rPr lang="en-US" dirty="0" smtClean="0"/>
              <a:t>Less likely to have a large number of indexes or partitions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Warehouse</a:t>
            </a:r>
          </a:p>
          <a:p>
            <a:r>
              <a:rPr lang="en-US" dirty="0" smtClean="0"/>
              <a:t>More than 50 years of data typical </a:t>
            </a:r>
          </a:p>
          <a:p>
            <a:r>
              <a:rPr lang="en-US" dirty="0" smtClean="0"/>
              <a:t>Optimized for storing and analyzing data when needed and is de-normalized </a:t>
            </a:r>
          </a:p>
          <a:p>
            <a:r>
              <a:rPr lang="en-US" dirty="0" smtClean="0"/>
              <a:t>More likely to have larger numbers of indexes and partition for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41750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is an Archive Data Warehouse?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offline portion of the data warehouse</a:t>
            </a:r>
          </a:p>
          <a:p>
            <a:r>
              <a:rPr lang="en-US" dirty="0" smtClean="0"/>
              <a:t>You can store much older data that is no longer being referenced</a:t>
            </a:r>
          </a:p>
          <a:p>
            <a:r>
              <a:rPr lang="en-US" dirty="0" smtClean="0"/>
              <a:t>Helps to optimize search through data by shrinking the amount of data available for search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1981200"/>
            <a:ext cx="3910166" cy="2932625"/>
          </a:xfrm>
        </p:spPr>
      </p:pic>
    </p:spTree>
    <p:extLst>
      <p:ext uri="{BB962C8B-B14F-4D97-AF65-F5344CB8AC3E}">
        <p14:creationId xmlns:p14="http://schemas.microsoft.com/office/powerpoint/2010/main" val="362886218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706</Words>
  <Application>Microsoft Office PowerPoint</Application>
  <PresentationFormat>On-screen Show (4:3)</PresentationFormat>
  <Paragraphs>97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an OLTP?</vt:lpstr>
      <vt:lpstr>Why is an OLAP?</vt:lpstr>
      <vt:lpstr>Features in OLAP</vt:lpstr>
      <vt:lpstr>OLTP vs OLAP</vt:lpstr>
      <vt:lpstr>Why is an Archive Data Warehouse?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2014-12-11T22:47:13Z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