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2" r:id="rId9"/>
    <p:sldId id="275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3977" autoAdjust="0"/>
  </p:normalViewPr>
  <p:slideViewPr>
    <p:cSldViewPr>
      <p:cViewPr varScale="1">
        <p:scale>
          <a:sx n="89" d="100"/>
          <a:sy n="89" d="100"/>
        </p:scale>
        <p:origin x="1411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Steps in DM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Granularity Levels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Dimensional Modeling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3 : Data Warehouse</a:t>
            </a:r>
          </a:p>
          <a:p>
            <a:r>
              <a:rPr lang="en-US" sz="2400" dirty="0" smtClean="0">
                <a:latin typeface="+mn-lt"/>
              </a:rPr>
              <a:t>Session 2: Dimensional Modeling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6538467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199" y="1524000"/>
            <a:ext cx="3985497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Explain the process in which a data warehouse design is created</a:t>
            </a:r>
          </a:p>
          <a:p>
            <a:r>
              <a:rPr lang="en-US" sz="3200" dirty="0" smtClean="0"/>
              <a:t>Discuss the different steps used</a:t>
            </a:r>
          </a:p>
          <a:p>
            <a:r>
              <a:rPr lang="en-US" sz="3200" dirty="0" smtClean="0"/>
              <a:t>Discuss what granularity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Dimensional Modeling?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768178" y="1600200"/>
            <a:ext cx="43125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Dimensional Modeling is the process of designing a data warehouse</a:t>
            </a:r>
          </a:p>
          <a:p>
            <a:r>
              <a:rPr lang="en-US" dirty="0" smtClean="0"/>
              <a:t>Similar to data modeling in the overall aspect, but focuses on key points in data warehouse that are not in databases</a:t>
            </a:r>
          </a:p>
          <a:p>
            <a:r>
              <a:rPr lang="en-US" dirty="0" smtClean="0"/>
              <a:t>Composed of 4 main parts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1577099"/>
            <a:ext cx="3768811" cy="3768811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Choose Business Process</a:t>
            </a:r>
          </a:p>
          <a:p>
            <a:pPr lvl="1"/>
            <a:r>
              <a:rPr lang="en-US" dirty="0" smtClean="0"/>
              <a:t>Find out what exactly is expected from your data warehouse. Understand what managers want</a:t>
            </a:r>
          </a:p>
          <a:p>
            <a:r>
              <a:rPr lang="en-US" dirty="0" smtClean="0"/>
              <a:t>Choose Granularity </a:t>
            </a:r>
          </a:p>
          <a:p>
            <a:pPr lvl="1"/>
            <a:r>
              <a:rPr lang="en-US" dirty="0" smtClean="0"/>
              <a:t>Choose the proper time frame to measure 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Choose Dimensions</a:t>
            </a:r>
          </a:p>
          <a:p>
            <a:pPr lvl="1"/>
            <a:r>
              <a:rPr lang="en-US" dirty="0" smtClean="0"/>
              <a:t>Design the tables to hold the descriptive information for use</a:t>
            </a:r>
          </a:p>
          <a:p>
            <a:r>
              <a:rPr lang="en-US" dirty="0" smtClean="0"/>
              <a:t>Choose Facts</a:t>
            </a:r>
          </a:p>
          <a:p>
            <a:pPr lvl="1"/>
            <a:r>
              <a:rPr lang="en-US" dirty="0" smtClean="0"/>
              <a:t>Design the tables to hold the analytical and math metical measurements for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148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frame to measure data </a:t>
            </a:r>
          </a:p>
          <a:p>
            <a:r>
              <a:rPr lang="en-US" dirty="0" smtClean="0"/>
              <a:t>Per Minute, Per Hour, Per Day, Per Week, </a:t>
            </a:r>
            <a:br>
              <a:rPr lang="en-US" dirty="0" smtClean="0"/>
            </a:br>
            <a:r>
              <a:rPr lang="en-US" dirty="0" smtClean="0"/>
              <a:t>Per Month, Per Quarter, Per Year,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Lowest level is per transaction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Atomic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Choose the proper granularity level is important as data can be rolled up or added together, but not drilled down or broken back down accurately</a:t>
            </a:r>
          </a:p>
          <a:p>
            <a:r>
              <a:rPr lang="en-US" dirty="0" smtClean="0"/>
              <a:t>$500 total week sales</a:t>
            </a:r>
            <a:br>
              <a:rPr lang="en-US" dirty="0" smtClean="0"/>
            </a:br>
            <a:r>
              <a:rPr lang="en-US" dirty="0" smtClean="0"/>
              <a:t>How much sold each 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281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Explain what Dimensional Modeling is in Data Warehousing</a:t>
            </a:r>
          </a:p>
          <a:p>
            <a:r>
              <a:rPr lang="en-US" dirty="0" smtClean="0"/>
              <a:t>Discuss the different steps in Dimensional Modeling</a:t>
            </a:r>
          </a:p>
          <a:p>
            <a:r>
              <a:rPr lang="en-US" dirty="0" smtClean="0"/>
              <a:t>Discuss granularity and why the correct level is important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583</Words>
  <Application>Microsoft Office PowerPoint</Application>
  <PresentationFormat>On-screen Show (4:3)</PresentationFormat>
  <Paragraphs>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Why is Dimensional Modeling?</vt:lpstr>
      <vt:lpstr>Dimensional Modeling</vt:lpstr>
      <vt:lpstr>Granularity Level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2016-03-21T22:04:06Z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