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292" r:id="rId12"/>
    <p:sldId id="275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6"/>
            <p14:sldId id="297"/>
            <p14:sldId id="298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83977" autoAdjust="0"/>
  </p:normalViewPr>
  <p:slideViewPr>
    <p:cSldViewPr>
      <p:cViewPr varScale="1">
        <p:scale>
          <a:sx n="85" d="100"/>
          <a:sy n="85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9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2-11T18:05:47.419" idx="20">
    <p:pos x="10" y="10"/>
    <p:text>Declare @HASH nvarchar(4000)
Set @HASH = 'whoooooooooo'
Select HASHBYTES('MD5',@HASH)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21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22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Staging and Pre Staging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Different Options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Extract, Transform, Load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3: Loading Data Into DW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what the concept of Extract, Transform, and Load have to do with data warehousing</a:t>
            </a:r>
          </a:p>
          <a:p>
            <a:r>
              <a:rPr lang="en-US" dirty="0" smtClean="0"/>
              <a:t>Discuss the different options that can be taken to achieve an ETL process</a:t>
            </a:r>
          </a:p>
          <a:p>
            <a:r>
              <a:rPr lang="en-US" dirty="0" smtClean="0"/>
              <a:t>Explain the differences between Initial and Incremental loads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3537946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Explain the concept of ETL (Extract, Transform, Load) and how it relates to data warehousing</a:t>
            </a:r>
          </a:p>
          <a:p>
            <a:r>
              <a:rPr lang="en-US" sz="3200" dirty="0" smtClean="0"/>
              <a:t>Discuss what Pre-Staging and Staging are used for</a:t>
            </a:r>
          </a:p>
          <a:p>
            <a:r>
              <a:rPr lang="en-US" sz="3200" dirty="0" smtClean="0"/>
              <a:t>List the different options for ETL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ETL?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768178" y="1600200"/>
            <a:ext cx="431250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Extract, Transform, Load</a:t>
            </a:r>
          </a:p>
          <a:p>
            <a:r>
              <a:rPr lang="en-US" dirty="0" smtClean="0"/>
              <a:t>General steps in moving data into a Data Warehouse</a:t>
            </a:r>
          </a:p>
          <a:p>
            <a:r>
              <a:rPr lang="en-US" dirty="0" smtClean="0"/>
              <a:t>Extract – Data must be taken from a source(s) </a:t>
            </a:r>
          </a:p>
          <a:p>
            <a:r>
              <a:rPr lang="en-US" dirty="0" smtClean="0"/>
              <a:t>Transform – Once the data has been located, it must all be made to work together, be uniform</a:t>
            </a:r>
          </a:p>
          <a:p>
            <a:r>
              <a:rPr lang="en-US" dirty="0" smtClean="0"/>
              <a:t>Load – Once verified and uniform, the data can then be loaded in a DW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2048200"/>
            <a:ext cx="3768811" cy="2826608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Pre-Staging and Staging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Brings in data to be used in the data warehouse</a:t>
            </a:r>
          </a:p>
          <a:p>
            <a:r>
              <a:rPr lang="en-US" dirty="0" smtClean="0"/>
              <a:t>Performs the basic data validation and cleansing</a:t>
            </a:r>
            <a:endParaRPr lang="en-US" dirty="0"/>
          </a:p>
          <a:p>
            <a:r>
              <a:rPr lang="en-US" dirty="0" smtClean="0"/>
              <a:t>Makes sure that the data grabbed is correct and can be used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Validation, </a:t>
            </a:r>
            <a:r>
              <a:rPr lang="en-US" dirty="0" smtClean="0"/>
              <a:t>Data Profiling, Data Cleansing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Uses data from Pre-Staging</a:t>
            </a:r>
          </a:p>
          <a:p>
            <a:r>
              <a:rPr lang="en-US" dirty="0" smtClean="0"/>
              <a:t>Performs aggregations and transformation needed to uniform data</a:t>
            </a:r>
          </a:p>
          <a:p>
            <a:r>
              <a:rPr lang="en-US" dirty="0" smtClean="0"/>
              <a:t>Contains “dummy” dimensions to do basic testing of data</a:t>
            </a:r>
          </a:p>
          <a:p>
            <a:r>
              <a:rPr lang="en-US" dirty="0" smtClean="0"/>
              <a:t>Once verified, data can go to the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1482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Change Data Capture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used in building indexes, Checksum creates hash values for each row based on arguments </a:t>
            </a:r>
          </a:p>
          <a:p>
            <a:r>
              <a:rPr lang="en-US" dirty="0" smtClean="0"/>
              <a:t>Two tables are created</a:t>
            </a:r>
            <a:br>
              <a:rPr lang="en-US" dirty="0" smtClean="0"/>
            </a:br>
            <a:r>
              <a:rPr lang="en-US" dirty="0" smtClean="0"/>
              <a:t>Tracking Table &amp;</a:t>
            </a:r>
            <a:br>
              <a:rPr lang="en-US" dirty="0" smtClean="0"/>
            </a:br>
            <a:r>
              <a:rPr lang="en-US" dirty="0" smtClean="0"/>
              <a:t>Data Table</a:t>
            </a:r>
          </a:p>
          <a:p>
            <a:r>
              <a:rPr lang="en-US" dirty="0" smtClean="0"/>
              <a:t>The Data table will hold all the info from the tables</a:t>
            </a:r>
          </a:p>
          <a:p>
            <a:r>
              <a:rPr lang="en-US" dirty="0" smtClean="0"/>
              <a:t>The Tracking table will hold the Hash values and Key values to identify the rows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Built in feature since 2008</a:t>
            </a:r>
          </a:p>
          <a:p>
            <a:r>
              <a:rPr lang="en-US" dirty="0" smtClean="0"/>
              <a:t>Tracks actually DML activities and events that happen in specified tables</a:t>
            </a:r>
          </a:p>
          <a:p>
            <a:r>
              <a:rPr lang="en-US" dirty="0" smtClean="0"/>
              <a:t>Steps for CDC</a:t>
            </a:r>
          </a:p>
          <a:p>
            <a:pPr lvl="1"/>
            <a:r>
              <a:rPr lang="en-US" dirty="0" smtClean="0"/>
              <a:t>Enable on DB</a:t>
            </a:r>
          </a:p>
          <a:p>
            <a:pPr lvl="1"/>
            <a:r>
              <a:rPr lang="en-US" dirty="0" smtClean="0"/>
              <a:t>Verify Job Agent Running</a:t>
            </a:r>
          </a:p>
          <a:p>
            <a:pPr lvl="1"/>
            <a:r>
              <a:rPr lang="en-US" dirty="0" smtClean="0"/>
              <a:t>Activate CDC on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281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MD#2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MD#5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</a:p>
          <a:p>
            <a:r>
              <a:rPr lang="en-US" dirty="0" smtClean="0"/>
              <a:t>128 Bit (16 Byte) Hash values generated from input</a:t>
            </a:r>
          </a:p>
          <a:p>
            <a:r>
              <a:rPr lang="en-US" dirty="0" smtClean="0"/>
              <a:t>Designed in 1989 for use in 8-Bit computer systems </a:t>
            </a:r>
          </a:p>
          <a:p>
            <a:r>
              <a:rPr lang="en-US" dirty="0" smtClean="0"/>
              <a:t>Slower in performance for modern machines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Cryptographic Hash Function</a:t>
            </a:r>
          </a:p>
          <a:p>
            <a:r>
              <a:rPr lang="en-US" dirty="0"/>
              <a:t>128 Bit (16 Byte) Hash values generated from input </a:t>
            </a:r>
          </a:p>
          <a:p>
            <a:r>
              <a:rPr lang="en-US" dirty="0" smtClean="0"/>
              <a:t>Designed in 1991 for use in 32-Bit computer systems</a:t>
            </a:r>
          </a:p>
          <a:p>
            <a:r>
              <a:rPr lang="en-US" dirty="0" smtClean="0"/>
              <a:t>Faster in performance for modern machines with more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5047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Stamps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Joins + Triggers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TimeStamps</a:t>
            </a:r>
            <a:r>
              <a:rPr lang="en-US" dirty="0" smtClean="0"/>
              <a:t> =/= Date Time</a:t>
            </a:r>
          </a:p>
          <a:p>
            <a:r>
              <a:rPr lang="en-US" dirty="0" smtClean="0"/>
              <a:t>Binary numbers used to indicate the relative sequence of events in which data modification has taken place</a:t>
            </a:r>
          </a:p>
          <a:p>
            <a:r>
              <a:rPr lang="en-US" dirty="0" err="1" smtClean="0"/>
              <a:t>TimeStamps</a:t>
            </a:r>
            <a:r>
              <a:rPr lang="en-US" dirty="0" smtClean="0"/>
              <a:t> will change each time a modification is done to a table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Slowest method of all the mentioned options</a:t>
            </a:r>
          </a:p>
          <a:p>
            <a:r>
              <a:rPr lang="en-US" dirty="0" smtClean="0"/>
              <a:t>Joins and triggers can be used in a similar fashion to the Archive Table examples</a:t>
            </a:r>
          </a:p>
          <a:p>
            <a:r>
              <a:rPr lang="en-US" dirty="0" smtClean="0"/>
              <a:t>Grab and record data being changed, then compare it to the data already in DW, if differences then load</a:t>
            </a:r>
          </a:p>
          <a:p>
            <a:r>
              <a:rPr lang="en-US" dirty="0" smtClean="0"/>
              <a:t>Create all the syntax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644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Different Loads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load done into the data warehouse </a:t>
            </a:r>
            <a:endParaRPr lang="en-US" dirty="0"/>
          </a:p>
          <a:p>
            <a:r>
              <a:rPr lang="en-US" dirty="0" smtClean="0"/>
              <a:t>Takes the longest as it will load ALL the data from the sources into the dimensions and facts</a:t>
            </a:r>
          </a:p>
          <a:p>
            <a:r>
              <a:rPr lang="en-US" dirty="0" smtClean="0"/>
              <a:t>Only performed for new data warehouses or data marts for the first load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Incremental 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 loads after the initial load into the data warehouse</a:t>
            </a:r>
          </a:p>
          <a:p>
            <a:r>
              <a:rPr lang="en-US" dirty="0" smtClean="0"/>
              <a:t>Take less time for each individual load, but will reoccur on a constant basis </a:t>
            </a:r>
          </a:p>
          <a:p>
            <a:r>
              <a:rPr lang="en-US" dirty="0" smtClean="0"/>
              <a:t>Incremental loads allow for only loading or tracking changed data, instead of reloading ALL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38520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903</Words>
  <Application>Microsoft Office PowerPoint</Application>
  <PresentationFormat>On-screen Show (4:3)</PresentationFormat>
  <Paragraphs>120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ETL?</vt:lpstr>
      <vt:lpstr>Pre-Staging and Staging</vt:lpstr>
      <vt:lpstr>ETL Options</vt:lpstr>
      <vt:lpstr>ETL Options</vt:lpstr>
      <vt:lpstr>ETL Options</vt:lpstr>
      <vt:lpstr>Identifying the Different Loads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2016-03-21T22:05:38Z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