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2" r:id="rId4"/>
    <p:sldId id="287" r:id="rId5"/>
    <p:sldId id="293" r:id="rId6"/>
    <p:sldId id="295" r:id="rId7"/>
    <p:sldId id="294" r:id="rId8"/>
    <p:sldId id="292" r:id="rId9"/>
    <p:sldId id="275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5"/>
            <p14:sldId id="294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 Tables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Where to Put Data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Dimension Tables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gif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3 : Data Warehouse</a:t>
            </a:r>
          </a:p>
          <a:p>
            <a:r>
              <a:rPr lang="en-US" sz="2400" dirty="0" smtClean="0">
                <a:latin typeface="+mn-lt"/>
              </a:rPr>
              <a:t>Session 4: Dimensions and Facts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68344410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199" y="1524000"/>
            <a:ext cx="3985497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Explain what a Dimension table is and how it works in a DW</a:t>
            </a:r>
          </a:p>
          <a:p>
            <a:r>
              <a:rPr lang="en-US" sz="3200" dirty="0" smtClean="0"/>
              <a:t>Explain what a Fact table is and how it works in a DW</a:t>
            </a:r>
          </a:p>
          <a:p>
            <a:r>
              <a:rPr lang="en-US" sz="3200" dirty="0" smtClean="0"/>
              <a:t>Discuss where data should go when importing data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97" y="1600200"/>
            <a:ext cx="4091703" cy="3954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a Dimension Table?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6" y="1672111"/>
            <a:ext cx="3768811" cy="3578786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dimension table is unique to data warehouses</a:t>
            </a:r>
          </a:p>
          <a:p>
            <a:r>
              <a:rPr lang="en-US" dirty="0" smtClean="0"/>
              <a:t>Used to hold descriptive or textual informative data</a:t>
            </a:r>
          </a:p>
          <a:p>
            <a:r>
              <a:rPr lang="en-US" dirty="0" smtClean="0"/>
              <a:t>Does not mean there is ONLY characters, can also be numeric of used for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a Fact Table?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6" y="2064094"/>
            <a:ext cx="3987114" cy="2661210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fact table is unique to data warehouses</a:t>
            </a:r>
          </a:p>
          <a:p>
            <a:r>
              <a:rPr lang="en-US" dirty="0" smtClean="0"/>
              <a:t>Fact tables contain all numerical measurements used for analysis </a:t>
            </a:r>
          </a:p>
          <a:p>
            <a:r>
              <a:rPr lang="en-US" dirty="0" smtClean="0"/>
              <a:t> Can contain textual data for measurements or Degenerate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35947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Where Data Should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Dimension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Fact Table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Contains Surrogate keys to replace old Primary Keys</a:t>
            </a:r>
          </a:p>
          <a:p>
            <a:r>
              <a:rPr lang="en-US" dirty="0" smtClean="0"/>
              <a:t>Can also contain Business Keys to reference OLTP</a:t>
            </a:r>
          </a:p>
          <a:p>
            <a:r>
              <a:rPr lang="en-US" dirty="0" smtClean="0"/>
              <a:t>Designed to hold all descriptive data to explain what the data in the Fact tables are or mean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Contains Foreign keys that point to the Surrogate keys in various Dimensions to link descriptive info</a:t>
            </a:r>
          </a:p>
          <a:p>
            <a:r>
              <a:rPr lang="en-US" dirty="0" smtClean="0"/>
              <a:t>Designed to hold all measurement data or statistical data for use in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148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495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Discuss what Dimension table is and how it’s used in a DW</a:t>
            </a:r>
          </a:p>
          <a:p>
            <a:r>
              <a:rPr lang="en-US" dirty="0" smtClean="0"/>
              <a:t>Discuss what a Fact table is and how it’s used in a DW</a:t>
            </a:r>
          </a:p>
          <a:p>
            <a:r>
              <a:rPr lang="en-US" dirty="0" smtClean="0"/>
              <a:t>Explain how you would decide where to put imported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2026902"/>
            <a:ext cx="3886200" cy="33075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603</Words>
  <Application>Microsoft Office PowerPoint</Application>
  <PresentationFormat>On-screen Show (4:3)</PresentationFormat>
  <Paragraphs>76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Why is a Dimension Table?</vt:lpstr>
      <vt:lpstr>Why is a Fact Table?</vt:lpstr>
      <vt:lpstr>Determining Where Data Should Go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2014-12-12T19:28:46Z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