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2" r:id="rId4"/>
    <p:sldId id="287" r:id="rId5"/>
    <p:sldId id="293" r:id="rId6"/>
    <p:sldId id="294" r:id="rId7"/>
    <p:sldId id="295" r:id="rId8"/>
    <p:sldId id="296" r:id="rId9"/>
    <p:sldId id="297" r:id="rId10"/>
    <p:sldId id="292" r:id="rId11"/>
    <p:sldId id="275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4"/>
            <p14:sldId id="295"/>
            <p14:sldId id="296"/>
            <p14:sldId id="297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Advanced Dimensions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to Use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Review Dimensions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gif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3 : Data Warehouse</a:t>
            </a:r>
          </a:p>
          <a:p>
            <a:r>
              <a:rPr lang="en-US" sz="2400" dirty="0" smtClean="0">
                <a:latin typeface="+mn-lt"/>
              </a:rPr>
              <a:t>Session 5: Advanced Dimensions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495800" cy="4774842"/>
          </a:xfrm>
        </p:spPr>
        <p:txBody>
          <a:bodyPr>
            <a:normAutofit/>
          </a:bodyPr>
          <a:lstStyle/>
          <a:p>
            <a:r>
              <a:rPr lang="en-US" dirty="0" smtClean="0"/>
              <a:t>Discuss the different types of Dimensions that can be used in a Data Warehouse</a:t>
            </a:r>
          </a:p>
          <a:p>
            <a:r>
              <a:rPr lang="en-US" dirty="0" smtClean="0"/>
              <a:t>Explain the importance of having these different dimensions</a:t>
            </a:r>
          </a:p>
          <a:p>
            <a:r>
              <a:rPr lang="en-US" dirty="0" smtClean="0"/>
              <a:t>Explain the different types of </a:t>
            </a:r>
            <a:r>
              <a:rPr lang="en-US" smtClean="0"/>
              <a:t>data in SCD’s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2026902"/>
            <a:ext cx="3886200" cy="33075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66459283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199" y="1524000"/>
            <a:ext cx="3985497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Explain what a Dimension table is and how it works in a DW</a:t>
            </a:r>
          </a:p>
          <a:p>
            <a:r>
              <a:rPr lang="en-US" sz="3200" dirty="0" smtClean="0"/>
              <a:t>Explain the different types of dimensions we have and how they each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97" y="1600200"/>
            <a:ext cx="4091703" cy="3954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a Dimension Table?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86" y="1672111"/>
            <a:ext cx="3768811" cy="3578786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dimension table is unique to data warehouses</a:t>
            </a:r>
          </a:p>
          <a:p>
            <a:r>
              <a:rPr lang="en-US" dirty="0" smtClean="0"/>
              <a:t>Used to hold descriptive or textual informative data</a:t>
            </a:r>
          </a:p>
          <a:p>
            <a:r>
              <a:rPr lang="en-US" dirty="0" smtClean="0"/>
              <a:t>Does not mean there is ONLY characters, can also be numeric of used for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2028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Dimensions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Conformed Dimension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conformed dimension is a dimension that is referenced in by many Fact tables</a:t>
            </a:r>
          </a:p>
          <a:p>
            <a:r>
              <a:rPr lang="en-US" dirty="0" smtClean="0"/>
              <a:t>In each Fact table, the Dimension provides the exact same data or purpose</a:t>
            </a:r>
          </a:p>
          <a:p>
            <a:r>
              <a:rPr lang="en-US" dirty="0" smtClean="0"/>
              <a:t>Conformed dimensions can also be when two dimensions match each other exactly or are perfect subsets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Junk Dimension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junk dimension is a handy grouping of data this is not necessarily used in any analysis </a:t>
            </a:r>
          </a:p>
          <a:p>
            <a:r>
              <a:rPr lang="en-US" dirty="0" smtClean="0"/>
              <a:t>Data used such as flags or markers must still be used in a data warehouse to help identify some information, but it may not necessarily have anything to do with the measurements </a:t>
            </a:r>
          </a:p>
          <a:p>
            <a:r>
              <a:rPr lang="en-US" dirty="0" smtClean="0"/>
              <a:t>Examples included True, False, and other comments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08068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Dimensions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Degenerate Dimension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degenerate dimension is a key used typically in a dimensions, but lacks significant attributes </a:t>
            </a:r>
          </a:p>
          <a:p>
            <a:r>
              <a:rPr lang="en-US" dirty="0" smtClean="0"/>
              <a:t>Degenerate dimensions are often put into Fact tables, since they have little to contribute </a:t>
            </a:r>
          </a:p>
          <a:p>
            <a:r>
              <a:rPr lang="en-US" dirty="0" smtClean="0"/>
              <a:t>Often times play a role in identifying different fact values</a:t>
            </a:r>
          </a:p>
          <a:p>
            <a:r>
              <a:rPr lang="en-US" dirty="0" smtClean="0"/>
              <a:t>Receipt ID &amp; Transaction ID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Role-Playing Dimension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Role playing dimensions are used to have a single dimension serve multiple roles when a Fact table(s) are referencing it</a:t>
            </a:r>
          </a:p>
          <a:p>
            <a:r>
              <a:rPr lang="en-US" dirty="0" smtClean="0"/>
              <a:t>A Fact table can reference the dimensions in one instance and have a specific meaning, and then reference the same table again but this time have new meaning or data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7131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Dimensions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Rapidly Changing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Rapidly Changing dimension is a dimensions who’s data values constantly change</a:t>
            </a:r>
          </a:p>
          <a:p>
            <a:r>
              <a:rPr lang="en-US" dirty="0" smtClean="0"/>
              <a:t>In a table where only single values are stored, these values will constantly change as time goes on</a:t>
            </a:r>
          </a:p>
          <a:p>
            <a:r>
              <a:rPr lang="en-US" dirty="0" smtClean="0"/>
              <a:t>In a table where all records are kept, these values will each be recorded as new rows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Rapidly Growing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dimensions whose values or rows increase exponentially </a:t>
            </a:r>
          </a:p>
          <a:p>
            <a:r>
              <a:rPr lang="en-US" dirty="0" smtClean="0"/>
              <a:t>Rows are inserted on a constantly high rate from the data it’s monitoring, causing the table to expand very fast</a:t>
            </a:r>
          </a:p>
          <a:p>
            <a:r>
              <a:rPr lang="en-US" dirty="0" smtClean="0"/>
              <a:t>History of stock market prices, history of gas prices internationally</a:t>
            </a:r>
            <a:r>
              <a:rPr lang="en-US" smtClean="0"/>
              <a:t>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4203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Dimensions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Slowly Changing Dimensions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Data that never changes and should not be changed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Data the does change, but only the most recent value is shown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Data changes, and now all changes or modifications are recorded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</a:t>
            </a:r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Data changes, is recorded, but now we only record up to a certain number of records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Uses two tables, one being a history table</a:t>
            </a:r>
          </a:p>
          <a:p>
            <a:pPr lvl="1"/>
            <a:r>
              <a:rPr lang="en-US" dirty="0" smtClean="0"/>
              <a:t>Recent values in one table, while historical in another</a:t>
            </a:r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smtClean="0"/>
              <a:t>6</a:t>
            </a:r>
          </a:p>
          <a:p>
            <a:pPr lvl="1"/>
            <a:r>
              <a:rPr lang="en-US" dirty="0" smtClean="0"/>
              <a:t>Combination of features from types 1, 2, and 3</a:t>
            </a:r>
          </a:p>
          <a:p>
            <a:pPr lvl="1"/>
            <a:r>
              <a:rPr lang="en-US" dirty="0" smtClean="0"/>
              <a:t>1+2+3=6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8763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895</Words>
  <Application>Microsoft Office PowerPoint</Application>
  <PresentationFormat>On-screen Show (4:3)</PresentationFormat>
  <Paragraphs>106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Why is a Dimension Table?</vt:lpstr>
      <vt:lpstr>Advanced Dimensions </vt:lpstr>
      <vt:lpstr>Advanced Dimensions </vt:lpstr>
      <vt:lpstr>Advanced Dimensions </vt:lpstr>
      <vt:lpstr>Advanced Dimensions 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2014-12-15T21:30:21Z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