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2" r:id="rId4"/>
    <p:sldId id="287" r:id="rId5"/>
    <p:sldId id="295" r:id="rId6"/>
    <p:sldId id="296" r:id="rId7"/>
    <p:sldId id="297" r:id="rId8"/>
    <p:sldId id="292" r:id="rId9"/>
    <p:sldId id="275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5"/>
            <p14:sldId id="296"/>
            <p14:sldId id="297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Advanced Facts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Facts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6: Advanced Facts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6698629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Explain what a Fact table is and how it is used in a data warehouse</a:t>
            </a:r>
          </a:p>
          <a:p>
            <a:r>
              <a:rPr lang="en-US" sz="3200" dirty="0" smtClean="0"/>
              <a:t>Discuss the different categories of Facts/Measures in a data warehouse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a Fact Table?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2064094"/>
            <a:ext cx="3987114" cy="2661210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fact table is unique to data warehouses</a:t>
            </a:r>
          </a:p>
          <a:p>
            <a:r>
              <a:rPr lang="en-US" dirty="0" smtClean="0"/>
              <a:t>Fact tables contain all numerical measurements used for analysis </a:t>
            </a:r>
          </a:p>
          <a:p>
            <a:r>
              <a:rPr lang="en-US" dirty="0" smtClean="0"/>
              <a:t> Can contain textual data for measurements or Degenerate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3594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/ 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Additive Measures </a:t>
            </a:r>
            <a:endParaRPr lang="en-US" dirty="0" smtClean="0"/>
          </a:p>
          <a:p>
            <a:pPr lvl="1"/>
            <a:r>
              <a:rPr lang="en-US" dirty="0" smtClean="0"/>
              <a:t>Values or measurements in a fact table that can be added together, no matter what dimension</a:t>
            </a:r>
            <a:endParaRPr lang="en-US" dirty="0" smtClean="0"/>
          </a:p>
          <a:p>
            <a:r>
              <a:rPr lang="en-US" dirty="0" smtClean="0"/>
              <a:t>Semi-Additive </a:t>
            </a:r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Values that can be added up to a certain point with some dimensions, but not all</a:t>
            </a:r>
            <a:endParaRPr lang="en-US" dirty="0" smtClean="0"/>
          </a:p>
          <a:p>
            <a:r>
              <a:rPr lang="en-US" dirty="0" smtClean="0"/>
              <a:t>Non-Additive </a:t>
            </a:r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Values that can NOT be added across any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825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Category of Facts where the values can be added or accumulated into a single value for measurements</a:t>
            </a:r>
          </a:p>
          <a:p>
            <a:pPr lvl="1"/>
            <a:r>
              <a:rPr lang="en-US" dirty="0" smtClean="0"/>
              <a:t>Typically implies using Additive measures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Category of Facts where the values are seen just in that moment in time, like a picture</a:t>
            </a:r>
          </a:p>
          <a:p>
            <a:pPr lvl="1"/>
            <a:r>
              <a:rPr lang="en-US" dirty="0" smtClean="0"/>
              <a:t>Values that work only in that instance</a:t>
            </a:r>
          </a:p>
          <a:p>
            <a:pPr lvl="1"/>
            <a:r>
              <a:rPr lang="en-US" dirty="0" smtClean="0"/>
              <a:t>Typically implies using Semi-Additive and Non-Additive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0666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 what fact table is and how it holds data to be used in a data warehouse</a:t>
            </a:r>
          </a:p>
          <a:p>
            <a:r>
              <a:rPr lang="en-US" dirty="0" smtClean="0"/>
              <a:t>Explain the different types of Facts / Measures you can have in a data warehouse and also how they can be categorized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594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a Fact Table?</vt:lpstr>
      <vt:lpstr>Facts / Measures </vt:lpstr>
      <vt:lpstr>PowerPoint Presentation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2014-12-15T21:40:47Z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