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7" r:id="rId3"/>
    <p:sldId id="267" r:id="rId4"/>
    <p:sldId id="271" r:id="rId5"/>
    <p:sldId id="270" r:id="rId6"/>
    <p:sldId id="268" r:id="rId7"/>
    <p:sldId id="269" r:id="rId8"/>
    <p:sldId id="260" r:id="rId9"/>
    <p:sldId id="261" r:id="rId10"/>
    <p:sldId id="262" r:id="rId11"/>
    <p:sldId id="263" r:id="rId12"/>
    <p:sldId id="266" r:id="rId13"/>
    <p:sldId id="25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>
        <p:scale>
          <a:sx n="122" d="100"/>
          <a:sy n="122" d="100"/>
        </p:scale>
        <p:origin x="1458" y="-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Prediction </a:t>
            </a:r>
            <a:r>
              <a:rPr lang="en-US" altLang="zh-CN" dirty="0" smtClean="0">
                <a:latin typeface="Comic Sans MS" panose="030F0702030302020204" pitchFamily="66" charset="0"/>
              </a:rPr>
              <a:t>models on diamond price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229200"/>
            <a:ext cx="9143999" cy="10696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							</a:t>
            </a:r>
            <a:r>
              <a:rPr lang="en-US" altLang="zh-CN" dirty="0" err="1" smtClean="0">
                <a:latin typeface="Comic Sans MS" panose="030F0702030302020204" pitchFamily="66" charset="0"/>
              </a:rPr>
              <a:t>Zhenming</a:t>
            </a:r>
            <a:r>
              <a:rPr lang="en-US" altLang="zh-CN" dirty="0" smtClean="0">
                <a:latin typeface="Comic Sans MS" panose="030F0702030302020204" pitchFamily="66" charset="0"/>
              </a:rPr>
              <a:t> Yang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							932784300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Project description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Final project of CS 540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Finished with R language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Combined with crawler and data analysis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Accelerated by parallel programming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Compare </a:t>
            </a:r>
            <a:r>
              <a:rPr lang="en-US" dirty="0" smtClean="0">
                <a:latin typeface="Comic Sans MS" panose="030F0702030302020204" pitchFamily="66" charset="0"/>
              </a:rPr>
              <a:t>four machine learning models</a:t>
            </a:r>
          </a:p>
          <a:p>
            <a:r>
              <a:rPr lang="en-US" altLang="zh-CN" dirty="0" err="1" smtClean="0">
                <a:latin typeface="Comic Sans MS" panose="030F0702030302020204" pitchFamily="66" charset="0"/>
              </a:rPr>
              <a:t>Rshiny</a:t>
            </a:r>
            <a:r>
              <a:rPr lang="en-US" altLang="zh-CN" dirty="0" smtClean="0">
                <a:latin typeface="Comic Sans MS" panose="030F0702030302020204" pitchFamily="66" charset="0"/>
              </a:rPr>
              <a:t> used for predictions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knowledge about diamond dataset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905000"/>
            <a:ext cx="4788022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11 properties for one diamond: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Price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Table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Depth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X,Y,Z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Carat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Color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Cut</a:t>
            </a: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45121" y="4077072"/>
            <a:ext cx="1008112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41" y="2800350"/>
            <a:ext cx="4381500" cy="24765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6310436" y="1905000"/>
            <a:ext cx="478802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 </a:t>
            </a: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knowledge about diamond dataset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905000"/>
            <a:ext cx="4788022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11 properties for one diamond: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Price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Table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Depth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X,Y,Z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Carat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Color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Cut</a:t>
            </a: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45121" y="4077072"/>
            <a:ext cx="1008112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310436" y="1905000"/>
            <a:ext cx="478802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 Cert</a:t>
            </a: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60" y="2554354"/>
            <a:ext cx="1152128" cy="12350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375" y="4015392"/>
            <a:ext cx="2624750" cy="12208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92" y="2554354"/>
            <a:ext cx="1244666" cy="12350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81" y="5596066"/>
            <a:ext cx="2152650" cy="876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135" y="5566219"/>
            <a:ext cx="3119981" cy="9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5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4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101</TotalTime>
  <Words>172</Words>
  <Application>Microsoft Office PowerPoint</Application>
  <PresentationFormat>自定义</PresentationFormat>
  <Paragraphs>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华文楷体</vt:lpstr>
      <vt:lpstr>宋体</vt:lpstr>
      <vt:lpstr>Arial</vt:lpstr>
      <vt:lpstr>Comic Sans MS</vt:lpstr>
      <vt:lpstr>Consolas</vt:lpstr>
      <vt:lpstr>Corbel</vt:lpstr>
      <vt:lpstr>Chalkboard 16x9</vt:lpstr>
      <vt:lpstr>Prediction models on diamond price</vt:lpstr>
      <vt:lpstr>Project description</vt:lpstr>
      <vt:lpstr>Basic knowledge about diamond dataset</vt:lpstr>
      <vt:lpstr>Basic knowledge about diamond dataset</vt:lpstr>
      <vt:lpstr>PowerPoint 演示文稿</vt:lpstr>
      <vt:lpstr>Two Content Layout with Table</vt:lpstr>
      <vt:lpstr>Two Content Layout with SmartArt</vt:lpstr>
      <vt:lpstr>Add a Slide Title - 2</vt:lpstr>
      <vt:lpstr>Add a Slide Title - 3</vt:lpstr>
      <vt:lpstr>PowerPoint 演示文稿</vt:lpstr>
      <vt:lpstr>Add a Slide Title - 4</vt:lpstr>
      <vt:lpstr>Add a Slide Title - 5</vt:lpstr>
      <vt:lpstr>Title Layout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yzm</dc:creator>
  <cp:lastModifiedBy>yzm</cp:lastModifiedBy>
  <cp:revision>66</cp:revision>
  <dcterms:created xsi:type="dcterms:W3CDTF">2017-10-27T06:02:38Z</dcterms:created>
  <dcterms:modified xsi:type="dcterms:W3CDTF">2017-10-27T07:43:46Z</dcterms:modified>
</cp:coreProperties>
</file>