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68" r:id="rId13"/>
    <p:sldId id="269" r:id="rId14"/>
    <p:sldId id="260" r:id="rId15"/>
    <p:sldId id="261" r:id="rId16"/>
    <p:sldId id="262" r:id="rId17"/>
    <p:sldId id="263" r:id="rId18"/>
    <p:sldId id="266" r:id="rId19"/>
    <p:sldId id="25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77" d="100"/>
          <a:sy n="77" d="100"/>
        </p:scale>
        <p:origin x="114" y="9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72450"/>
            <a:ext cx="9396534" cy="5285550"/>
          </a:xfrm>
        </p:spPr>
      </p:pic>
    </p:spTree>
    <p:extLst>
      <p:ext uri="{BB962C8B-B14F-4D97-AF65-F5344CB8AC3E}">
        <p14:creationId xmlns:p14="http://schemas.microsoft.com/office/powerpoint/2010/main" val="2951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Accelerated by parallel programming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models</a:t>
            </a:r>
          </a:p>
          <a:p>
            <a:r>
              <a:rPr lang="en-US" altLang="zh-CN" dirty="0" err="1" smtClean="0">
                <a:latin typeface="Comic Sans MS" panose="030F0702030302020204" pitchFamily="66" charset="0"/>
              </a:rPr>
              <a:t>Rshiny</a:t>
            </a:r>
            <a:r>
              <a:rPr lang="en-US" altLang="zh-CN" dirty="0" smtClean="0">
                <a:latin typeface="Comic Sans MS" panose="030F0702030302020204" pitchFamily="66" charset="0"/>
              </a:rPr>
              <a:t> used for predictions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5121" y="4077072"/>
            <a:ext cx="100811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41" y="2800350"/>
            <a:ext cx="4381500" cy="24765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Cert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0" y="2554354"/>
            <a:ext cx="1152128" cy="12350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75" y="4015392"/>
            <a:ext cx="2624750" cy="12208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92" y="2554354"/>
            <a:ext cx="1244666" cy="12350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1" y="5596066"/>
            <a:ext cx="2152650" cy="87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35" y="5566219"/>
            <a:ext cx="3119981" cy="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Refers </a:t>
            </a:r>
            <a:r>
              <a:rPr lang="en-US" altLang="zh-CN" dirty="0" smtClean="0">
                <a:latin typeface="Comic Sans MS" panose="030F0702030302020204" pitchFamily="66" charset="0"/>
              </a:rPr>
              <a:t>to the absence of these inclusions and blemishes.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GIA Clarity Diagram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2" y="3285766"/>
            <a:ext cx="4788022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ia.edu/images/GIAClarityScale_2014_636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20" y="5013176"/>
            <a:ext cx="526666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Is what you cannot see. Diamonds are valued by how closely the approach colorlessness.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GIA Clarity Diagram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3" y="3285766"/>
            <a:ext cx="4788022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A D-to-Z Color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1" y="3285766"/>
            <a:ext cx="4788024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gia.edu/images/GIAColorScale_2014_636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20" y="5013176"/>
            <a:ext cx="526666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0090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Is the factor that fuels a diamonds' fire sparkle and brilliance.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https://www.gia.edu/images/CutAnatomyDiagram-636x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284984"/>
            <a:ext cx="6057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85" y="4221088"/>
            <a:ext cx="6057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All data from diamond search engine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http://</a:t>
            </a:r>
            <a:r>
              <a:rPr lang="en-US" altLang="zh-CN" dirty="0" smtClean="0">
                <a:latin typeface="Comic Sans MS" panose="030F0702030302020204" pitchFamily="66" charset="0"/>
              </a:rPr>
              <a:t>www.diamondse.info/diamond-prices.asp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Analys</a:t>
            </a:r>
            <a:r>
              <a:rPr lang="en-US" altLang="zh-CN" dirty="0" smtClean="0">
                <a:latin typeface="Comic Sans MS" panose="030F0702030302020204" pitchFamily="66" charset="0"/>
              </a:rPr>
              <a:t>is and </a:t>
            </a:r>
            <a:r>
              <a:rPr lang="en-US" altLang="zh-CN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ollected with R crawler- </a:t>
            </a:r>
            <a:r>
              <a:rPr lang="en-US" dirty="0" err="1" smtClean="0">
                <a:latin typeface="Comic Sans MS" panose="030F0702030302020204" pitchFamily="66" charset="0"/>
              </a:rPr>
              <a:t>rverst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More than 500000 round diamonds info collected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933056"/>
            <a:ext cx="5958706" cy="2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Separate measurements in to x, y, z.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Omit NA and 0 values.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Shape: Round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Cut: 3 grades ( </a:t>
            </a:r>
            <a:r>
              <a:rPr lang="en-US" err="1" smtClean="0">
                <a:latin typeface="Comic Sans MS" panose="030F0702030302020204" pitchFamily="66" charset="0"/>
              </a:rPr>
              <a:t>Good</a:t>
            </a:r>
            <a:r>
              <a:rPr lang="en-US" smtClean="0">
                <a:latin typeface="Comic Sans MS" panose="030F0702030302020204" pitchFamily="66" charset="0"/>
              </a:rPr>
              <a:t>, V.Good</a:t>
            </a:r>
            <a:r>
              <a:rPr lang="en-US" dirty="0" smtClean="0">
                <a:latin typeface="Comic Sans MS" panose="030F0702030302020204" pitchFamily="66" charset="0"/>
              </a:rPr>
              <a:t>, Ideal)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Color: 9 grades (D</a:t>
            </a:r>
            <a:r>
              <a:rPr lang="en-US" altLang="zh-CN" dirty="0" smtClean="0">
                <a:latin typeface="Comic Sans MS" panose="030F0702030302020204" pitchFamily="66" charset="0"/>
              </a:rPr>
              <a:t>,E,F,G,H,I,J,K, 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 10 </a:t>
            </a:r>
            <a:r>
              <a:rPr lang="en-US" altLang="zh-CN" dirty="0" smtClean="0">
                <a:latin typeface="Comic Sans MS" panose="030F0702030302020204" pitchFamily="66" charset="0"/>
              </a:rPr>
              <a:t>(FL,IF,VVS1,VVS2,VS1,VS2,SI1,SI2,I1,I2)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 4 grades</a:t>
            </a:r>
            <a:r>
              <a:rPr lang="en-US" altLang="zh-CN" dirty="0" smtClean="0">
                <a:latin typeface="Comic Sans MS" panose="030F0702030302020204" pitchFamily="66" charset="0"/>
              </a:rPr>
              <a:t>( GIA, AGS, EGL, Others)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218</TotalTime>
  <Words>367</Words>
  <Application>Microsoft Office PowerPoint</Application>
  <PresentationFormat>自定义</PresentationFormat>
  <Paragraphs>135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华文楷体</vt:lpstr>
      <vt:lpstr>宋体</vt:lpstr>
      <vt:lpstr>Arial</vt:lpstr>
      <vt:lpstr>Comic Sans MS</vt:lpstr>
      <vt:lpstr>Consolas</vt:lpstr>
      <vt:lpstr>Corbel</vt:lpstr>
      <vt:lpstr>Chalkboard 16x9</vt:lpstr>
      <vt:lpstr>Prediction models on diamond price</vt:lpstr>
      <vt:lpstr>Project description</vt:lpstr>
      <vt:lpstr>Basic knowledge about diamond dataset</vt:lpstr>
      <vt:lpstr>Basic knowledge about diamond dataset</vt:lpstr>
      <vt:lpstr>Basic knowledge about diamond dataset</vt:lpstr>
      <vt:lpstr>Basic knowledge about diamond dataset</vt:lpstr>
      <vt:lpstr>Basic knowledge about diamond dataset</vt:lpstr>
      <vt:lpstr>Source of data</vt:lpstr>
      <vt:lpstr>Source of data</vt:lpstr>
      <vt:lpstr>First step: general analysis</vt:lpstr>
      <vt:lpstr>PowerPoint 演示文稿</vt:lpstr>
      <vt:lpstr>Two Content Layout with Table</vt:lpstr>
      <vt:lpstr>Two Content Layout with SmartArt</vt:lpstr>
      <vt:lpstr>Add a Slide Title - 2</vt:lpstr>
      <vt:lpstr>Add a Slide Title - 3</vt:lpstr>
      <vt:lpstr>PowerPoint 演示文稿</vt:lpstr>
      <vt:lpstr>Add a Slide Title - 4</vt:lpstr>
      <vt:lpstr>Add a Slide Title - 5</vt:lpstr>
      <vt:lpstr>Title 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yzm</cp:lastModifiedBy>
  <cp:revision>130</cp:revision>
  <dcterms:created xsi:type="dcterms:W3CDTF">2017-10-27T06:02:38Z</dcterms:created>
  <dcterms:modified xsi:type="dcterms:W3CDTF">2017-10-27T20:30:47Z</dcterms:modified>
</cp:coreProperties>
</file>