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7" r:id="rId3"/>
    <p:sldId id="26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0" r:id="rId12"/>
    <p:sldId id="268" r:id="rId13"/>
    <p:sldId id="269" r:id="rId14"/>
    <p:sldId id="260" r:id="rId15"/>
    <p:sldId id="261" r:id="rId16"/>
    <p:sldId id="262" r:id="rId17"/>
    <p:sldId id="263" r:id="rId18"/>
    <p:sldId id="266" r:id="rId19"/>
    <p:sldId id="256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59" d="100"/>
          <a:sy n="59" d="100"/>
        </p:scale>
        <p:origin x="84" y="15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Prediction </a:t>
            </a:r>
            <a:r>
              <a:rPr lang="en-US" altLang="zh-CN" dirty="0" smtClean="0">
                <a:latin typeface="Comic Sans MS" panose="030F0702030302020204" pitchFamily="66" charset="0"/>
              </a:rPr>
              <a:t>models on diamond price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229200"/>
            <a:ext cx="9143999" cy="106967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							</a:t>
            </a:r>
            <a:r>
              <a:rPr lang="en-US" altLang="zh-CN" dirty="0" err="1" smtClean="0">
                <a:latin typeface="Comic Sans MS" panose="030F0702030302020204" pitchFamily="66" charset="0"/>
              </a:rPr>
              <a:t>Zhenming</a:t>
            </a:r>
            <a:r>
              <a:rPr lang="en-US" altLang="zh-CN" dirty="0" smtClean="0">
                <a:latin typeface="Comic Sans MS" panose="030F0702030302020204" pitchFamily="66" charset="0"/>
              </a:rPr>
              <a:t> Yang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							932784300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First step: general analysis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572450"/>
            <a:ext cx="9396534" cy="5285550"/>
          </a:xfrm>
        </p:spPr>
      </p:pic>
    </p:spTree>
    <p:extLst>
      <p:ext uri="{BB962C8B-B14F-4D97-AF65-F5344CB8AC3E}">
        <p14:creationId xmlns:p14="http://schemas.microsoft.com/office/powerpoint/2010/main" val="29510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879848"/>
            <a:ext cx="4419600" cy="607273"/>
          </a:xfrm>
        </p:spPr>
      </p:pic>
      <p:pic>
        <p:nvPicPr>
          <p:cNvPr id="10" name="Content Placeholder 9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3212976"/>
            <a:ext cx="4419600" cy="576760"/>
          </a:xfrm>
        </p:spPr>
      </p:pic>
    </p:spTree>
    <p:extLst>
      <p:ext uri="{BB962C8B-B14F-4D97-AF65-F5344CB8AC3E}">
        <p14:creationId xmlns:p14="http://schemas.microsoft.com/office/powerpoint/2010/main" val="229784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Project description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Final project of CS 540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Finished with R language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Combined with crawler and data analysis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Accelerated by parallel programming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Compare </a:t>
            </a:r>
            <a:r>
              <a:rPr lang="en-US" dirty="0" smtClean="0">
                <a:latin typeface="Comic Sans MS" panose="030F0702030302020204" pitchFamily="66" charset="0"/>
              </a:rPr>
              <a:t>four machine learning models</a:t>
            </a:r>
          </a:p>
          <a:p>
            <a:r>
              <a:rPr lang="en-US" altLang="zh-CN" dirty="0" err="1" smtClean="0">
                <a:latin typeface="Comic Sans MS" panose="030F0702030302020204" pitchFamily="66" charset="0"/>
              </a:rPr>
              <a:t>Rshiny</a:t>
            </a:r>
            <a:r>
              <a:rPr lang="en-US" altLang="zh-CN" dirty="0" smtClean="0">
                <a:latin typeface="Comic Sans MS" panose="030F0702030302020204" pitchFamily="66" charset="0"/>
              </a:rPr>
              <a:t> used for predictions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knowledge about diamond dataset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905000"/>
            <a:ext cx="4788022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11 properties for one diamond: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Price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Table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Depth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X,Y,Z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Carat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Color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Cut</a:t>
            </a: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045121" y="4077072"/>
            <a:ext cx="1008112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41" y="2800350"/>
            <a:ext cx="4381500" cy="24765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6310436" y="1905000"/>
            <a:ext cx="478802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 </a:t>
            </a: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knowledge about diamond dataset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905000"/>
            <a:ext cx="4788022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11 properties for one diamond: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Price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Table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Depth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X,Y,Z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Carat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Color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Cut</a:t>
            </a: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310436" y="1905000"/>
            <a:ext cx="478802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 Cert</a:t>
            </a: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60" y="2554354"/>
            <a:ext cx="1152128" cy="12350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375" y="4015392"/>
            <a:ext cx="2624750" cy="12208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92" y="2554354"/>
            <a:ext cx="1244666" cy="12350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81" y="5596066"/>
            <a:ext cx="2152650" cy="876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135" y="5566219"/>
            <a:ext cx="3119981" cy="9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5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knowledge about diamond dataset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905000"/>
            <a:ext cx="4788022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11 properties for one diamond: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Price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Table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Depth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X,Y,Z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Carat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Color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Cut</a:t>
            </a: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310436" y="1905000"/>
            <a:ext cx="478802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 Clarity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Refers to the absence of these inclusions and blemishes.</a:t>
            </a: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 descr="GIA Clarity Diagram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42" y="3285766"/>
            <a:ext cx="4788022" cy="150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gia.edu/images/GIAClarityScale_2014_636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20" y="5013176"/>
            <a:ext cx="526666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88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knowledge about diamond dataset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905000"/>
            <a:ext cx="4788022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11 properties for one diamond: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Price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Table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Depth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X,Y,Z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Carat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Color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Cut</a:t>
            </a: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310436" y="1905000"/>
            <a:ext cx="478802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 Color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Is what you cannot see. Diamonds are valued by how closely the approach colorlessness.</a:t>
            </a: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 descr="GIA Clarity Diagram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43" y="3285766"/>
            <a:ext cx="4788022" cy="150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A D-to-Z Color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41" y="3285766"/>
            <a:ext cx="4788024" cy="150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gia.edu/images/GIAColorScale_2014_636x2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20" y="5013176"/>
            <a:ext cx="526666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30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knowledge about diamond dataset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0090" y="1905000"/>
            <a:ext cx="4788022" cy="42672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11 properties for one diamond: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Price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Table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Depth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X,Y,Z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Carat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Color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Cut</a:t>
            </a: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310436" y="1905000"/>
            <a:ext cx="478802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 Cut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Is the factor that fuels a diamonds' fire sparkle and brilliance.</a:t>
            </a: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endParaRPr lang="en-US" altLang="zh-CN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altLang="zh-CN" dirty="0" smtClean="0">
              <a:latin typeface="Comic Sans MS" panose="030F0702030302020204" pitchFamily="66" charset="0"/>
            </a:endParaRPr>
          </a:p>
          <a:p>
            <a:pPr lvl="1"/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 descr="https://www.gia.edu/images/CutAnatomyDiagram-636x3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3284984"/>
            <a:ext cx="60579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785" y="4221088"/>
            <a:ext cx="6057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4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Source of data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All data from diamond search engine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http://</a:t>
            </a:r>
            <a:r>
              <a:rPr lang="en-US" altLang="zh-CN" dirty="0" smtClean="0">
                <a:latin typeface="Comic Sans MS" panose="030F0702030302020204" pitchFamily="66" charset="0"/>
              </a:rPr>
              <a:t>www.diamondse.info/diamond-prices.asp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Analysis and </a:t>
            </a:r>
            <a:r>
              <a:rPr lang="en-US" altLang="zh-CN" dirty="0">
                <a:latin typeface="Comic Sans MS" panose="030F0702030302020204" pitchFamily="66" charset="0"/>
              </a:rPr>
              <a:t>c</a:t>
            </a:r>
            <a:r>
              <a:rPr lang="en-US" dirty="0" smtClean="0">
                <a:latin typeface="Comic Sans MS" panose="030F0702030302020204" pitchFamily="66" charset="0"/>
              </a:rPr>
              <a:t>ollected with R crawler- </a:t>
            </a:r>
            <a:r>
              <a:rPr lang="en-US" dirty="0" err="1" smtClean="0">
                <a:latin typeface="Comic Sans MS" panose="030F0702030302020204" pitchFamily="66" charset="0"/>
              </a:rPr>
              <a:t>rverst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More than 500000 round diamonds info collected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3933056"/>
            <a:ext cx="5958706" cy="264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Source of data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Separate measurements in to x, y, z.</a:t>
            </a:r>
          </a:p>
          <a:p>
            <a:r>
              <a:rPr lang="en-US" altLang="zh-CN" dirty="0" smtClean="0">
                <a:latin typeface="Comic Sans MS" panose="030F0702030302020204" pitchFamily="66" charset="0"/>
              </a:rPr>
              <a:t>Omit NA and 0 values. 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Shape: Round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Cut: 3 grades ( </a:t>
            </a:r>
            <a:r>
              <a:rPr lang="en-US" err="1" smtClean="0">
                <a:latin typeface="Comic Sans MS" panose="030F0702030302020204" pitchFamily="66" charset="0"/>
              </a:rPr>
              <a:t>Good</a:t>
            </a:r>
            <a:r>
              <a:rPr lang="en-US" smtClean="0">
                <a:latin typeface="Comic Sans MS" panose="030F0702030302020204" pitchFamily="66" charset="0"/>
              </a:rPr>
              <a:t>, V.Good</a:t>
            </a:r>
            <a:r>
              <a:rPr lang="en-US" dirty="0" smtClean="0">
                <a:latin typeface="Comic Sans MS" panose="030F0702030302020204" pitchFamily="66" charset="0"/>
              </a:rPr>
              <a:t>, Ideal)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Color: 9 grades (D</a:t>
            </a:r>
            <a:r>
              <a:rPr lang="en-US" altLang="zh-CN" dirty="0" smtClean="0">
                <a:latin typeface="Comic Sans MS" panose="030F0702030302020204" pitchFamily="66" charset="0"/>
              </a:rPr>
              <a:t>,E,F,G,H,I,J,K, L</a:t>
            </a:r>
            <a:r>
              <a:rPr lang="en-US" dirty="0" smtClean="0">
                <a:latin typeface="Comic Sans MS" panose="030F0702030302020204" pitchFamily="66" charset="0"/>
              </a:rPr>
              <a:t>)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Clarity 10 (FL,IF,VVS1,VVS2,VS1,VS2,SI1,SI2,I1,I2)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</a:rPr>
              <a:t>Cert 4 grades( GIA, AGS, EGL, Others)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0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220</TotalTime>
  <Words>367</Words>
  <Application>Microsoft Office PowerPoint</Application>
  <PresentationFormat>Custom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Arial</vt:lpstr>
      <vt:lpstr>Comic Sans MS</vt:lpstr>
      <vt:lpstr>Consolas</vt:lpstr>
      <vt:lpstr>Corbel</vt:lpstr>
      <vt:lpstr>华文楷体</vt:lpstr>
      <vt:lpstr>Chalkboard 16x9</vt:lpstr>
      <vt:lpstr>Prediction models on diamond price</vt:lpstr>
      <vt:lpstr>Project description</vt:lpstr>
      <vt:lpstr>Basic knowledge about diamond dataset</vt:lpstr>
      <vt:lpstr>Basic knowledge about diamond dataset</vt:lpstr>
      <vt:lpstr>Basic knowledge about diamond dataset</vt:lpstr>
      <vt:lpstr>Basic knowledge about diamond dataset</vt:lpstr>
      <vt:lpstr>Basic knowledge about diamond dataset</vt:lpstr>
      <vt:lpstr>Source of data</vt:lpstr>
      <vt:lpstr>Source of data</vt:lpstr>
      <vt:lpstr>First step: general analysis</vt:lpstr>
      <vt:lpstr>PowerPoint Presentation</vt:lpstr>
      <vt:lpstr>Two Content Layout with Table</vt:lpstr>
      <vt:lpstr>Two Content Layout with SmartArt</vt:lpstr>
      <vt:lpstr>Add a Slide Title - 2</vt:lpstr>
      <vt:lpstr>Add a Slide Title - 3</vt:lpstr>
      <vt:lpstr>PowerPoint Presentation</vt:lpstr>
      <vt:lpstr>Add a Slide Title - 4</vt:lpstr>
      <vt:lpstr>Add a Slide Title - 5</vt:lpstr>
      <vt:lpstr>Title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yzm</dc:creator>
  <cp:lastModifiedBy>Yang, Zhenming</cp:lastModifiedBy>
  <cp:revision>132</cp:revision>
  <dcterms:created xsi:type="dcterms:W3CDTF">2017-10-27T06:02:38Z</dcterms:created>
  <dcterms:modified xsi:type="dcterms:W3CDTF">2017-10-28T00:57:22Z</dcterms:modified>
</cp:coreProperties>
</file>