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1" d="100"/>
          <a:sy n="81" d="100"/>
        </p:scale>
        <p:origin x="-21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0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2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60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48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3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6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2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7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69E-1DA5-437E-BFD0-162F24F2BA83}" type="datetimeFigureOut">
              <a:rPr lang="en-AU" smtClean="0"/>
              <a:t>19/12/2014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0ED8-B8E5-4F8C-BD6B-2F58DAAF84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68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eph.com/docs/master/radosgw/s3/cshar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Job Tracking.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2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When the user hovers over the Product Group, it should give the user the date and time of the event. </a:t>
            </a:r>
            <a:endParaRPr lang="en-AU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28" y="2191770"/>
            <a:ext cx="8057143" cy="36190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03333" y="1473200"/>
            <a:ext cx="1236134" cy="19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these coloured tabs here in the grid.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762" y="2187008"/>
            <a:ext cx="7790476" cy="36285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793067" y="2912533"/>
            <a:ext cx="294640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these coloured tabs here in the grid.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762" y="2187008"/>
            <a:ext cx="7790476" cy="36285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61733" y="2997200"/>
            <a:ext cx="5791200" cy="7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8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This field should be the Job.Title field.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00" y="2239389"/>
            <a:ext cx="8200000" cy="35238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387600" y="2658533"/>
            <a:ext cx="338667" cy="154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8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 page load, load the Events tab by default.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00" y="2239389"/>
            <a:ext cx="8200000" cy="35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4" y="4692851"/>
            <a:ext cx="7742857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document extensions are not done?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71" y="3025103"/>
            <a:ext cx="65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9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S3 download Issue.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http://ceph.com/docs/master/radosgw/s3/csharp/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We probably need to get the file programmatically. </a:t>
            </a:r>
          </a:p>
          <a:p>
            <a:endParaRPr lang="en-AU" dirty="0"/>
          </a:p>
          <a:p>
            <a:r>
              <a:rPr lang="en-AU" dirty="0" smtClean="0"/>
              <a:t>See this section </a:t>
            </a:r>
          </a:p>
          <a:p>
            <a:endParaRPr lang="en-AU" dirty="0"/>
          </a:p>
          <a:p>
            <a:r>
              <a:rPr lang="en-AU" cap="all" dirty="0"/>
              <a:t>GENERATE OBJECT DOWNLOAD URLS (SIGNED AND UNSIGNED)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21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This does not look like good error messaging.</a:t>
            </a:r>
            <a:br>
              <a:rPr lang="en-AU" dirty="0" smtClean="0"/>
            </a:br>
            <a:r>
              <a:rPr lang="en-AU" dirty="0" smtClean="0"/>
              <a:t>Can you look at the 404 page in this boostrap theme. Use it like this, centred text.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571" y="3406056"/>
            <a:ext cx="5742857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Office PowerPoint</Application>
  <PresentationFormat>Custom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Job Tracking.</vt:lpstr>
      <vt:lpstr>When the user hovers over the Product Group, it should give the user the date and time of the event. </vt:lpstr>
      <vt:lpstr>User these coloured tabs here in the grid.</vt:lpstr>
      <vt:lpstr>User these coloured tabs here in the grid.</vt:lpstr>
      <vt:lpstr>This field should be the Job.Title field.</vt:lpstr>
      <vt:lpstr>On page load, load the Events tab by default.</vt:lpstr>
      <vt:lpstr>The document extensions are not done?</vt:lpstr>
      <vt:lpstr>S3 download Issue. </vt:lpstr>
      <vt:lpstr>This does not look like good error messaging. Can you look at the 404 page in this boostrap theme. Use it like this, centred text.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christopher.kerr@qdos.com.au</dc:creator>
  <cp:lastModifiedBy>Trilok Sharma</cp:lastModifiedBy>
  <cp:revision>8</cp:revision>
  <dcterms:created xsi:type="dcterms:W3CDTF">2014-12-19T01:07:07Z</dcterms:created>
  <dcterms:modified xsi:type="dcterms:W3CDTF">2014-12-19T05:32:01Z</dcterms:modified>
</cp:coreProperties>
</file>