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65" d="100"/>
          <a:sy n="165"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05F9518-D97B-4C7B-B634-C06993BA698C}" type="datetimeFigureOut">
              <a:rPr lang="en-AU" smtClean="0"/>
              <a:t>10/09/2014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10685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05F9518-D97B-4C7B-B634-C06993BA698C}" type="datetimeFigureOut">
              <a:rPr lang="en-AU" smtClean="0"/>
              <a:t>10/09/2014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155988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05F9518-D97B-4C7B-B634-C06993BA698C}" type="datetimeFigureOut">
              <a:rPr lang="en-AU" smtClean="0"/>
              <a:t>10/09/2014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24064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05F9518-D97B-4C7B-B634-C06993BA698C}" type="datetimeFigureOut">
              <a:rPr lang="en-AU" smtClean="0"/>
              <a:t>10/09/2014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659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F9518-D97B-4C7B-B634-C06993BA698C}" type="datetimeFigureOut">
              <a:rPr lang="en-AU" smtClean="0"/>
              <a:t>10/09/2014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95369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05F9518-D97B-4C7B-B634-C06993BA698C}" type="datetimeFigureOut">
              <a:rPr lang="en-AU" smtClean="0"/>
              <a:t>10/09/2014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251701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05F9518-D97B-4C7B-B634-C06993BA698C}" type="datetimeFigureOut">
              <a:rPr lang="en-AU" smtClean="0"/>
              <a:t>10/09/2014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64612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05F9518-D97B-4C7B-B634-C06993BA698C}" type="datetimeFigureOut">
              <a:rPr lang="en-AU" smtClean="0"/>
              <a:t>10/09/2014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25869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9518-D97B-4C7B-B634-C06993BA698C}" type="datetimeFigureOut">
              <a:rPr lang="en-AU" smtClean="0"/>
              <a:t>10/09/2014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417183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F9518-D97B-4C7B-B634-C06993BA698C}" type="datetimeFigureOut">
              <a:rPr lang="en-AU" smtClean="0"/>
              <a:t>10/09/2014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93993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F9518-D97B-4C7B-B634-C06993BA698C}" type="datetimeFigureOut">
              <a:rPr lang="en-AU" smtClean="0"/>
              <a:t>10/09/2014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1592D3-8C48-4F80-A8FF-37E7AAF452F9}" type="slidenum">
              <a:rPr lang="en-AU" smtClean="0"/>
              <a:t>‹#›</a:t>
            </a:fld>
            <a:endParaRPr lang="en-AU"/>
          </a:p>
        </p:txBody>
      </p:sp>
    </p:spTree>
    <p:extLst>
      <p:ext uri="{BB962C8B-B14F-4D97-AF65-F5344CB8AC3E}">
        <p14:creationId xmlns:p14="http://schemas.microsoft.com/office/powerpoint/2010/main" val="32436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F9518-D97B-4C7B-B634-C06993BA698C}" type="datetimeFigureOut">
              <a:rPr lang="en-AU" smtClean="0"/>
              <a:t>10/09/2014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92D3-8C48-4F80-A8FF-37E7AAF452F9}" type="slidenum">
              <a:rPr lang="en-AU" smtClean="0"/>
              <a:t>‹#›</a:t>
            </a:fld>
            <a:endParaRPr lang="en-AU"/>
          </a:p>
        </p:txBody>
      </p:sp>
    </p:spTree>
    <p:extLst>
      <p:ext uri="{BB962C8B-B14F-4D97-AF65-F5344CB8AC3E}">
        <p14:creationId xmlns:p14="http://schemas.microsoft.com/office/powerpoint/2010/main" val="102553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Feedback</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99680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Apply the DPI logo here. </a:t>
            </a:r>
            <a:endParaRPr lang="en-AU" sz="3200" dirty="0"/>
          </a:p>
        </p:txBody>
      </p:sp>
      <p:pic>
        <p:nvPicPr>
          <p:cNvPr id="7" name="Content Placeholder 6"/>
          <p:cNvPicPr>
            <a:picLocks noGrp="1" noChangeAspect="1"/>
          </p:cNvPicPr>
          <p:nvPr>
            <p:ph idx="1"/>
          </p:nvPr>
        </p:nvPicPr>
        <p:blipFill>
          <a:blip r:embed="rId2"/>
          <a:stretch>
            <a:fillRect/>
          </a:stretch>
        </p:blipFill>
        <p:spPr>
          <a:xfrm>
            <a:off x="4057138" y="1825625"/>
            <a:ext cx="4077724" cy="4351338"/>
          </a:xfrm>
          <a:prstGeom prst="rect">
            <a:avLst/>
          </a:prstGeom>
        </p:spPr>
      </p:pic>
    </p:spTree>
    <p:extLst>
      <p:ext uri="{BB962C8B-B14F-4D97-AF65-F5344CB8AC3E}">
        <p14:creationId xmlns:p14="http://schemas.microsoft.com/office/powerpoint/2010/main" val="310332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Hide the Dashboard menu item until complete.</a:t>
            </a:r>
            <a:endParaRPr lang="en-AU" sz="3600" dirty="0"/>
          </a:p>
        </p:txBody>
      </p:sp>
      <p:pic>
        <p:nvPicPr>
          <p:cNvPr id="4" name="Content Placeholder 3"/>
          <p:cNvPicPr>
            <a:picLocks noGrp="1" noChangeAspect="1"/>
          </p:cNvPicPr>
          <p:nvPr>
            <p:ph idx="1"/>
          </p:nvPr>
        </p:nvPicPr>
        <p:blipFill>
          <a:blip r:embed="rId2"/>
          <a:stretch>
            <a:fillRect/>
          </a:stretch>
        </p:blipFill>
        <p:spPr>
          <a:xfrm>
            <a:off x="4900762" y="2267960"/>
            <a:ext cx="2390476" cy="3466667"/>
          </a:xfrm>
          <a:prstGeom prst="rect">
            <a:avLst/>
          </a:prstGeom>
        </p:spPr>
      </p:pic>
    </p:spTree>
    <p:extLst>
      <p:ext uri="{BB962C8B-B14F-4D97-AF65-F5344CB8AC3E}">
        <p14:creationId xmlns:p14="http://schemas.microsoft.com/office/powerpoint/2010/main" val="197416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When the Product page load, why does the Product Schedule module load before the others. Can we show a progress icon for loading. </a:t>
            </a:r>
            <a:endParaRPr lang="en-AU" sz="2800" dirty="0"/>
          </a:p>
        </p:txBody>
      </p:sp>
      <p:pic>
        <p:nvPicPr>
          <p:cNvPr id="5" name="Content Placeholder 4"/>
          <p:cNvPicPr>
            <a:picLocks noGrp="1" noChangeAspect="1"/>
          </p:cNvPicPr>
          <p:nvPr>
            <p:ph idx="1"/>
          </p:nvPr>
        </p:nvPicPr>
        <p:blipFill>
          <a:blip r:embed="rId2"/>
          <a:stretch>
            <a:fillRect/>
          </a:stretch>
        </p:blipFill>
        <p:spPr>
          <a:xfrm>
            <a:off x="2645770" y="1825625"/>
            <a:ext cx="6900460" cy="4351338"/>
          </a:xfrm>
          <a:prstGeom prst="rect">
            <a:avLst/>
          </a:prstGeom>
        </p:spPr>
      </p:pic>
    </p:spTree>
    <p:extLst>
      <p:ext uri="{BB962C8B-B14F-4D97-AF65-F5344CB8AC3E}">
        <p14:creationId xmlns:p14="http://schemas.microsoft.com/office/powerpoint/2010/main" val="86880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Can we have this as a fixed height. </a:t>
            </a:r>
            <a:endParaRPr lang="en-AU" dirty="0"/>
          </a:p>
        </p:txBody>
      </p:sp>
      <p:pic>
        <p:nvPicPr>
          <p:cNvPr id="4" name="Content Placeholder 3"/>
          <p:cNvPicPr>
            <a:picLocks noGrp="1" noChangeAspect="1"/>
          </p:cNvPicPr>
          <p:nvPr>
            <p:ph idx="1"/>
          </p:nvPr>
        </p:nvPicPr>
        <p:blipFill>
          <a:blip r:embed="rId2"/>
          <a:stretch>
            <a:fillRect/>
          </a:stretch>
        </p:blipFill>
        <p:spPr>
          <a:xfrm>
            <a:off x="1963890" y="1825625"/>
            <a:ext cx="8264220" cy="4351338"/>
          </a:xfrm>
          <a:prstGeom prst="rect">
            <a:avLst/>
          </a:prstGeom>
        </p:spPr>
      </p:pic>
      <p:sp>
        <p:nvSpPr>
          <p:cNvPr id="5" name="Rectangle 4"/>
          <p:cNvSpPr/>
          <p:nvPr/>
        </p:nvSpPr>
        <p:spPr>
          <a:xfrm>
            <a:off x="2280213" y="2037144"/>
            <a:ext cx="3154101" cy="2656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0415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Alignment of this section looks sloppy. </a:t>
            </a:r>
            <a:endParaRPr lang="en-AU" dirty="0"/>
          </a:p>
        </p:txBody>
      </p:sp>
      <p:pic>
        <p:nvPicPr>
          <p:cNvPr id="4" name="Content Placeholder 3"/>
          <p:cNvPicPr>
            <a:picLocks noGrp="1" noChangeAspect="1"/>
          </p:cNvPicPr>
          <p:nvPr>
            <p:ph idx="1"/>
          </p:nvPr>
        </p:nvPicPr>
        <p:blipFill>
          <a:blip r:embed="rId2"/>
          <a:stretch>
            <a:fillRect/>
          </a:stretch>
        </p:blipFill>
        <p:spPr>
          <a:xfrm>
            <a:off x="838200" y="2930088"/>
            <a:ext cx="10515600" cy="2142412"/>
          </a:xfrm>
          <a:prstGeom prst="rect">
            <a:avLst/>
          </a:prstGeom>
        </p:spPr>
      </p:pic>
      <p:sp>
        <p:nvSpPr>
          <p:cNvPr id="5" name="Rectangle 4"/>
          <p:cNvSpPr/>
          <p:nvPr/>
        </p:nvSpPr>
        <p:spPr>
          <a:xfrm>
            <a:off x="1262743" y="3505200"/>
            <a:ext cx="10580914" cy="740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8928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Can we show the First Name, Last Name for the calendars. I can see an issue when more than one user shares the same first name. </a:t>
            </a:r>
            <a:endParaRPr lang="en-AU" sz="2400" dirty="0"/>
          </a:p>
        </p:txBody>
      </p:sp>
      <p:pic>
        <p:nvPicPr>
          <p:cNvPr id="4" name="Content Placeholder 3"/>
          <p:cNvPicPr>
            <a:picLocks noGrp="1" noChangeAspect="1"/>
          </p:cNvPicPr>
          <p:nvPr>
            <p:ph idx="1"/>
          </p:nvPr>
        </p:nvPicPr>
        <p:blipFill>
          <a:blip r:embed="rId2"/>
          <a:stretch>
            <a:fillRect/>
          </a:stretch>
        </p:blipFill>
        <p:spPr>
          <a:xfrm>
            <a:off x="1419809" y="2053675"/>
            <a:ext cx="9352381" cy="3895238"/>
          </a:xfrm>
          <a:prstGeom prst="rect">
            <a:avLst/>
          </a:prstGeom>
        </p:spPr>
      </p:pic>
      <p:sp>
        <p:nvSpPr>
          <p:cNvPr id="5" name="Rectangle 4"/>
          <p:cNvSpPr/>
          <p:nvPr/>
        </p:nvSpPr>
        <p:spPr>
          <a:xfrm>
            <a:off x="3810000" y="2590800"/>
            <a:ext cx="7315200" cy="65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1419809" y="4463143"/>
            <a:ext cx="2107162" cy="1698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2466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1"/>
            <a:ext cx="10515600" cy="1325563"/>
          </a:xfrm>
        </p:spPr>
        <p:txBody>
          <a:bodyPr>
            <a:noAutofit/>
          </a:bodyPr>
          <a:lstStyle/>
          <a:p>
            <a:r>
              <a:rPr lang="en-AU" sz="2000" dirty="0" smtClean="0"/>
              <a:t>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a:t>
            </a:r>
            <a:endParaRPr lang="en-AU" sz="2000" dirty="0"/>
          </a:p>
        </p:txBody>
      </p:sp>
      <p:pic>
        <p:nvPicPr>
          <p:cNvPr id="4" name="Content Placeholder 3"/>
          <p:cNvPicPr>
            <a:picLocks noGrp="1" noChangeAspect="1"/>
          </p:cNvPicPr>
          <p:nvPr>
            <p:ph idx="1"/>
          </p:nvPr>
        </p:nvPicPr>
        <p:blipFill>
          <a:blip r:embed="rId2"/>
          <a:stretch>
            <a:fillRect/>
          </a:stretch>
        </p:blipFill>
        <p:spPr>
          <a:xfrm>
            <a:off x="3443619" y="3029865"/>
            <a:ext cx="5304762" cy="1942857"/>
          </a:xfrm>
          <a:prstGeom prst="rect">
            <a:avLst/>
          </a:prstGeom>
        </p:spPr>
      </p:pic>
    </p:spTree>
    <p:extLst>
      <p:ext uri="{BB962C8B-B14F-4D97-AF65-F5344CB8AC3E}">
        <p14:creationId xmlns:p14="http://schemas.microsoft.com/office/powerpoint/2010/main" val="20380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Performance when clicking these product Groups is slow. This should be the same performance as selecting one or more calendars from the list and pressing apply filter.</a:t>
            </a:r>
            <a:endParaRPr lang="en-AU" sz="2800" dirty="0"/>
          </a:p>
        </p:txBody>
      </p:sp>
      <p:pic>
        <p:nvPicPr>
          <p:cNvPr id="4" name="Content Placeholder 3"/>
          <p:cNvPicPr>
            <a:picLocks noGrp="1" noChangeAspect="1"/>
          </p:cNvPicPr>
          <p:nvPr>
            <p:ph idx="1"/>
          </p:nvPr>
        </p:nvPicPr>
        <p:blipFill>
          <a:blip r:embed="rId2"/>
          <a:stretch>
            <a:fillRect/>
          </a:stretch>
        </p:blipFill>
        <p:spPr>
          <a:xfrm>
            <a:off x="5251333" y="2084794"/>
            <a:ext cx="4571429" cy="895238"/>
          </a:xfrm>
          <a:prstGeom prst="rect">
            <a:avLst/>
          </a:prstGeom>
        </p:spPr>
      </p:pic>
    </p:spTree>
    <p:extLst>
      <p:ext uri="{BB962C8B-B14F-4D97-AF65-F5344CB8AC3E}">
        <p14:creationId xmlns:p14="http://schemas.microsoft.com/office/powerpoint/2010/main" val="36716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If click the product group buttons you are constraining the list of Calendars. You should only need to show all calendars in the list but apply the checkbox to those calendars associated with the product group. </a:t>
            </a:r>
            <a:br>
              <a:rPr lang="en-AU" sz="2000" dirty="0" smtClean="0"/>
            </a:br>
            <a:r>
              <a:rPr lang="en-AU" sz="2000" dirty="0"/>
              <a:t/>
            </a:r>
            <a:br>
              <a:rPr lang="en-AU" sz="2000" dirty="0"/>
            </a:br>
            <a:r>
              <a:rPr lang="en-AU" sz="2000" dirty="0" smtClean="0"/>
              <a:t>There should be a product group button for All like we have on the Product Page.. </a:t>
            </a:r>
            <a:endParaRPr lang="en-AU" sz="2000" dirty="0"/>
          </a:p>
        </p:txBody>
      </p:sp>
      <p:pic>
        <p:nvPicPr>
          <p:cNvPr id="4" name="Content Placeholder 3"/>
          <p:cNvPicPr>
            <a:picLocks noGrp="1" noChangeAspect="1"/>
          </p:cNvPicPr>
          <p:nvPr>
            <p:ph idx="1"/>
          </p:nvPr>
        </p:nvPicPr>
        <p:blipFill>
          <a:blip r:embed="rId2"/>
          <a:stretch>
            <a:fillRect/>
          </a:stretch>
        </p:blipFill>
        <p:spPr>
          <a:xfrm>
            <a:off x="906417" y="1825625"/>
            <a:ext cx="10379165" cy="4351338"/>
          </a:xfrm>
          <a:prstGeom prst="rect">
            <a:avLst/>
          </a:prstGeom>
        </p:spPr>
      </p:pic>
      <p:cxnSp>
        <p:nvCxnSpPr>
          <p:cNvPr id="6" name="Straight Arrow Connector 5"/>
          <p:cNvCxnSpPr/>
          <p:nvPr/>
        </p:nvCxnSpPr>
        <p:spPr>
          <a:xfrm flipH="1">
            <a:off x="2187615" y="2123954"/>
            <a:ext cx="5839428" cy="3142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931106" y="5069043"/>
            <a:ext cx="7628571" cy="2485714"/>
          </a:xfrm>
          <a:prstGeom prst="rect">
            <a:avLst/>
          </a:prstGeom>
        </p:spPr>
      </p:pic>
      <p:cxnSp>
        <p:nvCxnSpPr>
          <p:cNvPr id="9" name="Straight Arrow Connector 8"/>
          <p:cNvCxnSpPr/>
          <p:nvPr/>
        </p:nvCxnSpPr>
        <p:spPr>
          <a:xfrm>
            <a:off x="3553428" y="1690688"/>
            <a:ext cx="4357868" cy="478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1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alignment of these buttons lacks design.</a:t>
            </a:r>
            <a:endParaRPr lang="en-AU" dirty="0"/>
          </a:p>
        </p:txBody>
      </p:sp>
      <p:pic>
        <p:nvPicPr>
          <p:cNvPr id="4" name="Content Placeholder 3"/>
          <p:cNvPicPr>
            <a:picLocks noGrp="1" noChangeAspect="1"/>
          </p:cNvPicPr>
          <p:nvPr>
            <p:ph idx="1"/>
          </p:nvPr>
        </p:nvPicPr>
        <p:blipFill>
          <a:blip r:embed="rId2"/>
          <a:stretch>
            <a:fillRect/>
          </a:stretch>
        </p:blipFill>
        <p:spPr>
          <a:xfrm>
            <a:off x="3786476" y="3177484"/>
            <a:ext cx="4619048" cy="1647619"/>
          </a:xfrm>
          <a:prstGeom prst="rect">
            <a:avLst/>
          </a:prstGeom>
        </p:spPr>
      </p:pic>
      <p:sp>
        <p:nvSpPr>
          <p:cNvPr id="5" name="Rectangle 4"/>
          <p:cNvSpPr/>
          <p:nvPr/>
        </p:nvSpPr>
        <p:spPr>
          <a:xfrm>
            <a:off x="3391382" y="2997843"/>
            <a:ext cx="1904036" cy="978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8673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Alignment doesn’t look good.</a:t>
            </a:r>
            <a:br>
              <a:rPr lang="en-AU" sz="2400" dirty="0" smtClean="0"/>
            </a:br>
            <a:r>
              <a:rPr lang="en-AU" sz="2400" dirty="0" smtClean="0"/>
              <a:t>2. If the user moves of the selected user record in the list, the Edit view doesn’t update. </a:t>
            </a:r>
            <a:endParaRPr lang="en-AU" sz="2400" dirty="0"/>
          </a:p>
        </p:txBody>
      </p:sp>
      <p:pic>
        <p:nvPicPr>
          <p:cNvPr id="4" name="Content Placeholder 3"/>
          <p:cNvPicPr>
            <a:picLocks noGrp="1" noChangeAspect="1"/>
          </p:cNvPicPr>
          <p:nvPr>
            <p:ph idx="1"/>
          </p:nvPr>
        </p:nvPicPr>
        <p:blipFill>
          <a:blip r:embed="rId2"/>
          <a:stretch>
            <a:fillRect/>
          </a:stretch>
        </p:blipFill>
        <p:spPr>
          <a:xfrm>
            <a:off x="3300849" y="1825625"/>
            <a:ext cx="5590302" cy="4351338"/>
          </a:xfrm>
          <a:prstGeom prst="rect">
            <a:avLst/>
          </a:prstGeom>
        </p:spPr>
      </p:pic>
      <p:cxnSp>
        <p:nvCxnSpPr>
          <p:cNvPr id="6" name="Straight Connector 5"/>
          <p:cNvCxnSpPr/>
          <p:nvPr/>
        </p:nvCxnSpPr>
        <p:spPr>
          <a:xfrm>
            <a:off x="3634451" y="2228127"/>
            <a:ext cx="5787" cy="33624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4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1. If the user attempt to change the calendar for a selected user, it asks the user to set password. This should only be required if the user attempts to change the password. Show a masked field for password/confirm password fields to show that a password is actually defined.. </a:t>
            </a:r>
            <a:br>
              <a:rPr lang="en-AU" sz="2000" dirty="0" smtClean="0"/>
            </a:br>
            <a:r>
              <a:rPr lang="en-AU" sz="2000" dirty="0"/>
              <a:t/>
            </a:r>
            <a:br>
              <a:rPr lang="en-AU" sz="2000" dirty="0"/>
            </a:br>
            <a:r>
              <a:rPr lang="en-AU" sz="2000" dirty="0" smtClean="0"/>
              <a:t>2. Remove the About Self field from the UI. </a:t>
            </a:r>
            <a:endParaRPr lang="en-AU" sz="2000" dirty="0"/>
          </a:p>
        </p:txBody>
      </p:sp>
      <p:pic>
        <p:nvPicPr>
          <p:cNvPr id="4" name="Content Placeholder 3"/>
          <p:cNvPicPr>
            <a:picLocks noGrp="1" noChangeAspect="1"/>
          </p:cNvPicPr>
          <p:nvPr>
            <p:ph idx="1"/>
          </p:nvPr>
        </p:nvPicPr>
        <p:blipFill>
          <a:blip r:embed="rId2"/>
          <a:stretch>
            <a:fillRect/>
          </a:stretch>
        </p:blipFill>
        <p:spPr>
          <a:xfrm>
            <a:off x="4330697" y="1825625"/>
            <a:ext cx="3530605" cy="4351338"/>
          </a:xfrm>
          <a:prstGeom prst="rect">
            <a:avLst/>
          </a:prstGeom>
        </p:spPr>
      </p:pic>
    </p:spTree>
    <p:extLst>
      <p:ext uri="{BB962C8B-B14F-4D97-AF65-F5344CB8AC3E}">
        <p14:creationId xmlns:p14="http://schemas.microsoft.com/office/powerpoint/2010/main" val="994706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280</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Feedback</vt:lpstr>
      <vt:lpstr>Alignment of this section looks sloppy. </vt:lpstr>
      <vt:lpstr>Can we show the First Name, Last Name for the calendars. I can see an issue when more than one user shares the same first name. </vt:lpstr>
      <vt:lpstr>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vt:lpstr>
      <vt:lpstr>Performance when clicking these product Groups is slow. This should be the same performance as selecting one or more calendars from the list and pressing apply filter.</vt:lpstr>
      <vt:lpstr>If click the product group buttons you are constraining the list of Calendars. You should only need to show all calendars in the list but apply the checkbox to those calendars associated with the product group.   There should be a product group button for All like we have on the Product Page.. </vt:lpstr>
      <vt:lpstr>The alignment of these buttons lacks design.</vt:lpstr>
      <vt:lpstr>1. Alignment doesn’t look good. 2. If the user moves of the selected user record in the list, the Edit view doesn’t update. </vt:lpstr>
      <vt:lpstr>1. If the user attempt to change the calendar for a selected user, it asks the user to set password. This should only be required if the user attempts to change the password. Show a masked field for password/confirm password fields to show that a password is actually defined..   2. Remove the About Self field from the UI. </vt:lpstr>
      <vt:lpstr>Apply the DPI logo here. </vt:lpstr>
      <vt:lpstr>Hide the Dashboard menu item until complete.</vt:lpstr>
      <vt:lpstr>When the Product page load, why does the Product Schedule module load before the others. Can we show a progress icon for loading. </vt:lpstr>
      <vt:lpstr>Can we have this as a fixed height.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dc:title>
  <dc:creator>christopher.kerr@qdos.com.au</dc:creator>
  <cp:lastModifiedBy>christopher.kerr@qdos.com.au</cp:lastModifiedBy>
  <cp:revision>11</cp:revision>
  <dcterms:created xsi:type="dcterms:W3CDTF">2014-09-10T03:11:31Z</dcterms:created>
  <dcterms:modified xsi:type="dcterms:W3CDTF">2014-09-10T03:38:51Z</dcterms:modified>
</cp:coreProperties>
</file>