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56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71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70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4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9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05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9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71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07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1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1124-7675-44A1-9C3F-585C433CED48}" type="datetimeFigureOut">
              <a:rPr lang="en-AU" smtClean="0"/>
              <a:t>19/08/2014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9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Job Tracking.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Please align these validation messages with the table field length.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933"/>
            <a:ext cx="5191907" cy="2829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4" y="3900682"/>
            <a:ext cx="3603406" cy="23157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13668" y="3206839"/>
            <a:ext cx="4662152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We need a new Product Group called ‘Package’. Products of Type ‘Package’ are bundling one to many products within them. 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47" y="1925103"/>
            <a:ext cx="8161905" cy="4152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7442" y="3155324"/>
            <a:ext cx="862885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7" y="1981058"/>
            <a:ext cx="7025173" cy="3659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8739" y="4163618"/>
            <a:ext cx="1229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Track_Type</a:t>
            </a:r>
          </a:p>
          <a:p>
            <a:r>
              <a:rPr lang="en-AU" dirty="0" smtClean="0"/>
              <a:t>Day</a:t>
            </a:r>
          </a:p>
          <a:p>
            <a:r>
              <a:rPr lang="en-AU" dirty="0" smtClean="0"/>
              <a:t>Video</a:t>
            </a:r>
          </a:p>
          <a:p>
            <a:r>
              <a:rPr lang="en-AU" dirty="0" smtClean="0"/>
              <a:t>Dusk</a:t>
            </a:r>
          </a:p>
          <a:p>
            <a:r>
              <a:rPr lang="en-AU" dirty="0" smtClean="0"/>
              <a:t>Floor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sz="2000" dirty="0" smtClean="0"/>
              <a:t>Here is an example of a Package. It contains 4 services within it.</a:t>
            </a:r>
            <a:br>
              <a:rPr lang="en-AU" sz="2000" dirty="0" smtClean="0"/>
            </a:br>
            <a:r>
              <a:rPr lang="en-AU" sz="2000" dirty="0" smtClean="0"/>
              <a:t>We need a new field on ProductSchedule </a:t>
            </a:r>
            <a:br>
              <a:rPr lang="en-AU" sz="2000" dirty="0" smtClean="0"/>
            </a:br>
            <a:r>
              <a:rPr lang="en-AU" sz="2000" dirty="0" smtClean="0"/>
              <a:t>called TRACK_TYPE varchar(100). This is where we would define that this service belongs to Day, Dusk, Video, Floorplan, Copywriting.</a:t>
            </a:r>
            <a:endParaRPr lang="en-AU" sz="2000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7740203" y="4365938"/>
            <a:ext cx="1328536" cy="5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Add this new field (dropdown) to the ProductSchedule view for Insert/Edit.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81" y="2020341"/>
            <a:ext cx="7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 in order to get the data in this form, I propose a few changes to your orderstatus table.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6063"/>
            <a:ext cx="10599110" cy="2703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512158" y="1690688"/>
            <a:ext cx="1893194" cy="8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4293" y="1690688"/>
            <a:ext cx="291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Group based on TRACK_TYPE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3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" y="2503268"/>
            <a:ext cx="2753398" cy="161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81661"/>
              </p:ext>
            </p:extLst>
          </p:nvPr>
        </p:nvGraphicFramePr>
        <p:xfrm>
          <a:off x="3417663" y="2446988"/>
          <a:ext cx="812799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6411">
                <a:tc>
                  <a:txBody>
                    <a:bodyPr/>
                    <a:lstStyle/>
                    <a:p>
                      <a:r>
                        <a:rPr lang="en-AU" dirty="0" smtClean="0"/>
                        <a:t>Row_Id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Org_Id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Order_Id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Event_Id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FK to </a:t>
                      </a:r>
                      <a:r>
                        <a:rPr lang="en-AU" dirty="0" err="1" smtClean="0"/>
                        <a:t>Event.Row_Id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Track_Type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Varchar(100)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StartDateTime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Varchar(100)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Updatedby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CreatedBy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Created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Updated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8790" y="283335"/>
            <a:ext cx="12531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Swapnil</a:t>
            </a:r>
            <a:r>
              <a:rPr lang="en-AU" dirty="0" smtClean="0"/>
              <a:t>, when we create events, either through the background process, or edited via the online calendar, we insert/update into this</a:t>
            </a:r>
          </a:p>
          <a:p>
            <a:r>
              <a:rPr lang="en-AU" dirty="0" smtClean="0"/>
              <a:t>Table. This will allow us to Group the Events based on Track_Type and Manage a status against it which can be updated</a:t>
            </a:r>
          </a:p>
          <a:p>
            <a:r>
              <a:rPr lang="en-AU" dirty="0" smtClean="0"/>
              <a:t>By the individual user who is associated to the calendar the event is assigned to.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99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Job Tracking.</vt:lpstr>
      <vt:lpstr>Please align these validation messages with the table field length.</vt:lpstr>
      <vt:lpstr>We need a new Product Group called ‘Package’. Products of Type ‘Package’ are bundling one to many products within them. </vt:lpstr>
      <vt:lpstr>Here is an example of a Package. It contains 4 services within it. We need a new field on ProductSchedule  called TRACK_TYPE varchar(100). This is where we would define that this service belongs to Day, Dusk, Video, Floorplan, Copywriting.</vt:lpstr>
      <vt:lpstr>Add this new field (dropdown) to the ProductSchedule view for Insert/Edit.</vt:lpstr>
      <vt:lpstr>So in order to get the data in this form, I propose a few changes to your orderstatus table.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christopher.kerr@qdos.com.au</dc:creator>
  <cp:lastModifiedBy>christopher.kerr@qdos.com.au</cp:lastModifiedBy>
  <cp:revision>8</cp:revision>
  <dcterms:created xsi:type="dcterms:W3CDTF">2014-08-19T03:07:13Z</dcterms:created>
  <dcterms:modified xsi:type="dcterms:W3CDTF">2014-08-19T03:57:17Z</dcterms:modified>
</cp:coreProperties>
</file>