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65" r:id="rId6"/>
    <p:sldId id="259" r:id="rId7"/>
    <p:sldId id="263" r:id="rId8"/>
    <p:sldId id="257" r:id="rId9"/>
    <p:sldId id="266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3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24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4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91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6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9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3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50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0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6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86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3602-81F8-4D0C-B4D9-5B87AB04D140}" type="datetimeFigureOut">
              <a:rPr lang="en-AU" smtClean="0"/>
              <a:t>30/07/2014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CDFF-F960-41D8-8B50-4B7F1F59D5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1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Feedback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657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Scheduler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2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don’t need 3 columns, just display the title field.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83" y="1825625"/>
            <a:ext cx="8974634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575775" y="1596980"/>
            <a:ext cx="1197735" cy="126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2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Release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Releases. </a:t>
            </a:r>
          </a:p>
          <a:p>
            <a:endParaRPr lang="en-AU" sz="2000" dirty="0"/>
          </a:p>
          <a:p>
            <a:r>
              <a:rPr lang="en-AU" sz="2000" dirty="0" smtClean="0"/>
              <a:t>I want to have a first release following the completion of the following functions. These will be limited to the Administrative user.</a:t>
            </a:r>
          </a:p>
          <a:p>
            <a:endParaRPr lang="en-AU" sz="2000" dirty="0" smtClean="0"/>
          </a:p>
          <a:p>
            <a:r>
              <a:rPr lang="en-AU" sz="2000" dirty="0" smtClean="0"/>
              <a:t>1. Product Management </a:t>
            </a:r>
          </a:p>
          <a:p>
            <a:r>
              <a:rPr lang="en-AU" sz="2000" dirty="0" smtClean="0"/>
              <a:t>2. Company Management</a:t>
            </a:r>
          </a:p>
          <a:p>
            <a:r>
              <a:rPr lang="en-AU" sz="2000" dirty="0" smtClean="0"/>
              <a:t>3. User Mgmt.</a:t>
            </a:r>
          </a:p>
          <a:p>
            <a:r>
              <a:rPr lang="en-AU" sz="2000" dirty="0" smtClean="0"/>
              <a:t>4. Scheduler. </a:t>
            </a:r>
          </a:p>
          <a:p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Following that it will be to External/Internal users.</a:t>
            </a:r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912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Company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86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Because all the companies are synchronised from XERO, and many are not clients who will order through this platform we should add a new field called “Active” bit. Then constrain this list to only return Active = 1 records. This field will be managed in the backend not on the front end. 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241" y="1993050"/>
            <a:ext cx="9525592" cy="45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4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Change this List to only return Company where Active = 1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362" y="2182019"/>
            <a:ext cx="5629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8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Remove the Edit/Delete checkbox from the grid.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7974"/>
            <a:ext cx="10515600" cy="23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Schedule.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952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We need to move these 3 fields into a list. Its possible to have 1 XERO code with multiple product schedule records as depicted here. The example below means that each time this product is ordered, 3 events will be created in the Google Calendar that require scheduling. 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436"/>
            <a:ext cx="3838487" cy="468925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2" y="1825625"/>
            <a:ext cx="6492562" cy="46892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2580" y="4404575"/>
            <a:ext cx="3994107" cy="1983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44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1" y="177149"/>
            <a:ext cx="8116542" cy="4044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9531" y="4662152"/>
            <a:ext cx="8116542" cy="15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1709531" y="4334835"/>
            <a:ext cx="926772" cy="21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New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2739840" y="4332324"/>
            <a:ext cx="926772" cy="21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Edit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3770149" y="4332324"/>
            <a:ext cx="926772" cy="21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Delete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709531" y="4662152"/>
            <a:ext cx="2167011" cy="32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Value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876542" y="4662152"/>
            <a:ext cx="2913984" cy="32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Title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6790525" y="4662152"/>
            <a:ext cx="3035548" cy="32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Colour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112913" y="3193961"/>
            <a:ext cx="4610636" cy="927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70149" y="3825025"/>
            <a:ext cx="3454899" cy="1906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9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Feedback</vt:lpstr>
      <vt:lpstr>Release</vt:lpstr>
      <vt:lpstr>Company</vt:lpstr>
      <vt:lpstr>Because all the companies are synchronised from XERO, and many are not clients who will order through this platform we should add a new field called “Active” bit. Then constrain this list to only return Active = 1 records. This field will be managed in the backend not on the front end. </vt:lpstr>
      <vt:lpstr>Change this List to only return Company where Active = 1</vt:lpstr>
      <vt:lpstr>Remove the Edit/Delete checkbox from the grid.</vt:lpstr>
      <vt:lpstr>Product Schedule.</vt:lpstr>
      <vt:lpstr>We need to move these 3 fields into a list. Its possible to have 1 XERO code with multiple product schedule records as depicted here. The example below means that each time this product is ordered, 3 events will be created in the Google Calendar that require scheduling. </vt:lpstr>
      <vt:lpstr>PowerPoint Presentation</vt:lpstr>
      <vt:lpstr>Scheduler</vt:lpstr>
      <vt:lpstr>We don’t need 3 columns, just display the title field.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creator>christopher.kerr@qdos.com.au</dc:creator>
  <cp:lastModifiedBy>christopher.kerr@qdos.com.au</cp:lastModifiedBy>
  <cp:revision>6</cp:revision>
  <dcterms:created xsi:type="dcterms:W3CDTF">2014-07-30T00:25:08Z</dcterms:created>
  <dcterms:modified xsi:type="dcterms:W3CDTF">2014-07-30T00:55:30Z</dcterms:modified>
</cp:coreProperties>
</file>