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EA5F-282F-456C-97F9-82A69D21CE8B}" type="datetimeFigureOut">
              <a:rPr lang="en-AU" smtClean="0"/>
              <a:t>21/11/2014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8B49-58E5-4ECB-B070-0611BE0065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697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EA5F-282F-456C-97F9-82A69D21CE8B}" type="datetimeFigureOut">
              <a:rPr lang="en-AU" smtClean="0"/>
              <a:t>21/11/2014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8B49-58E5-4ECB-B070-0611BE0065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72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EA5F-282F-456C-97F9-82A69D21CE8B}" type="datetimeFigureOut">
              <a:rPr lang="en-AU" smtClean="0"/>
              <a:t>21/11/2014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8B49-58E5-4ECB-B070-0611BE0065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91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EA5F-282F-456C-97F9-82A69D21CE8B}" type="datetimeFigureOut">
              <a:rPr lang="en-AU" smtClean="0"/>
              <a:t>21/11/2014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8B49-58E5-4ECB-B070-0611BE0065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856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EA5F-282F-456C-97F9-82A69D21CE8B}" type="datetimeFigureOut">
              <a:rPr lang="en-AU" smtClean="0"/>
              <a:t>21/11/2014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8B49-58E5-4ECB-B070-0611BE0065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382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EA5F-282F-456C-97F9-82A69D21CE8B}" type="datetimeFigureOut">
              <a:rPr lang="en-AU" smtClean="0"/>
              <a:t>21/11/2014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8B49-58E5-4ECB-B070-0611BE0065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137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EA5F-282F-456C-97F9-82A69D21CE8B}" type="datetimeFigureOut">
              <a:rPr lang="en-AU" smtClean="0"/>
              <a:t>21/11/2014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8B49-58E5-4ECB-B070-0611BE0065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920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EA5F-282F-456C-97F9-82A69D21CE8B}" type="datetimeFigureOut">
              <a:rPr lang="en-AU" smtClean="0"/>
              <a:t>21/11/2014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8B49-58E5-4ECB-B070-0611BE0065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042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EA5F-282F-456C-97F9-82A69D21CE8B}" type="datetimeFigureOut">
              <a:rPr lang="en-AU" smtClean="0"/>
              <a:t>21/11/2014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8B49-58E5-4ECB-B070-0611BE0065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874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EA5F-282F-456C-97F9-82A69D21CE8B}" type="datetimeFigureOut">
              <a:rPr lang="en-AU" smtClean="0"/>
              <a:t>21/11/2014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8B49-58E5-4ECB-B070-0611BE0065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322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EA5F-282F-456C-97F9-82A69D21CE8B}" type="datetimeFigureOut">
              <a:rPr lang="en-AU" smtClean="0"/>
              <a:t>21/11/2014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8B49-58E5-4ECB-B070-0611BE0065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994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9EA5F-282F-456C-97F9-82A69D21CE8B}" type="datetimeFigureOut">
              <a:rPr lang="en-AU" smtClean="0"/>
              <a:t>21/11/2014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F8B49-58E5-4ECB-B070-0611BE0065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596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1800" dirty="0" smtClean="0"/>
              <a:t>Fiddler :</a:t>
            </a:r>
            <a:br>
              <a:rPr lang="en-AU" sz="1800" dirty="0" smtClean="0"/>
            </a:br>
            <a:r>
              <a:rPr lang="en-AU" sz="1800" dirty="0" smtClean="0"/>
              <a:t/>
            </a:r>
            <a:br>
              <a:rPr lang="en-AU" sz="1800" dirty="0" smtClean="0"/>
            </a:br>
            <a:r>
              <a:rPr lang="en-AU" sz="1800" dirty="0" smtClean="0"/>
              <a:t>1. 404 on some .</a:t>
            </a:r>
            <a:r>
              <a:rPr lang="en-AU" sz="1800" dirty="0" err="1" smtClean="0"/>
              <a:t>js</a:t>
            </a:r>
            <a:r>
              <a:rPr lang="en-AU" sz="1800" dirty="0" smtClean="0"/>
              <a:t> files missing. </a:t>
            </a:r>
            <a:br>
              <a:rPr lang="en-AU" sz="1800" dirty="0" smtClean="0"/>
            </a:br>
            <a:r>
              <a:rPr lang="en-AU" sz="1800" dirty="0" smtClean="0"/>
              <a:t>2. There are some very large </a:t>
            </a:r>
            <a:r>
              <a:rPr lang="en-AU" sz="1800" dirty="0" err="1" smtClean="0"/>
              <a:t>js</a:t>
            </a:r>
            <a:r>
              <a:rPr lang="en-AU" sz="1800" dirty="0" smtClean="0"/>
              <a:t> processes. What are these doing, these are</a:t>
            </a:r>
            <a:br>
              <a:rPr lang="en-AU" sz="1800" dirty="0" smtClean="0"/>
            </a:br>
            <a:r>
              <a:rPr lang="en-AU" sz="1800" dirty="0" smtClean="0"/>
              <a:t>3: When logging in you are repeatedly calling this kendo.web.min.js file which is 300K. In looking at the contents of this file, I seriously don’t know why its been repeatedly downloaded.</a:t>
            </a:r>
            <a:endParaRPr lang="en-AU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43159"/>
            <a:ext cx="10515600" cy="291626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181828" y="1996633"/>
            <a:ext cx="1012785" cy="85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15610" y="3750197"/>
            <a:ext cx="6823276" cy="162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817225" y="4369443"/>
            <a:ext cx="6921661" cy="162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724891" y="2291787"/>
            <a:ext cx="1498922" cy="1539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41649" y="2237214"/>
            <a:ext cx="2057399" cy="221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35125" y="1801327"/>
            <a:ext cx="57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6342927" y="1832051"/>
            <a:ext cx="18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15" name="Rectangle 14"/>
          <p:cNvSpPr/>
          <p:nvPr/>
        </p:nvSpPr>
        <p:spPr>
          <a:xfrm>
            <a:off x="1817225" y="5078015"/>
            <a:ext cx="6921661" cy="162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603094" y="1594618"/>
            <a:ext cx="1012784" cy="356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182091" y="1525793"/>
            <a:ext cx="607671" cy="3633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789762" y="1525793"/>
            <a:ext cx="723417" cy="3150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66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850" y="573883"/>
            <a:ext cx="10515600" cy="1325563"/>
          </a:xfrm>
        </p:spPr>
        <p:txBody>
          <a:bodyPr>
            <a:noAutofit/>
          </a:bodyPr>
          <a:lstStyle/>
          <a:p>
            <a:r>
              <a:rPr lang="en-AU" sz="2400" b="1" dirty="0" smtClean="0"/>
              <a:t>FIDDLER:	</a:t>
            </a:r>
            <a:br>
              <a:rPr lang="en-AU" sz="2400" b="1" dirty="0" smtClean="0"/>
            </a:br>
            <a:r>
              <a:rPr lang="en-AU" sz="2400" dirty="0"/>
              <a:t/>
            </a:r>
            <a:br>
              <a:rPr lang="en-AU" sz="2400" dirty="0"/>
            </a:br>
            <a:r>
              <a:rPr lang="en-AU" sz="2400" dirty="0" smtClean="0"/>
              <a:t>When pressing a service button, i.e. photography, it calles the Read method twice, sequentially returning 271K of exact data twice? DEFECT and will have serious performance impact. </a:t>
            </a:r>
            <a:r>
              <a:rPr lang="en-AU" sz="2400" dirty="0"/>
              <a:t/>
            </a:r>
            <a:br>
              <a:rPr lang="en-AU" sz="2400" dirty="0"/>
            </a:br>
            <a:r>
              <a:rPr lang="en-AU" sz="2400" dirty="0" smtClean="0"/>
              <a:t/>
            </a:r>
            <a:br>
              <a:rPr lang="en-AU" sz="2400" dirty="0" smtClean="0"/>
            </a:br>
            <a:r>
              <a:rPr lang="en-AU" sz="2400" dirty="0" smtClean="0"/>
              <a:t>This requires a </a:t>
            </a:r>
            <a:r>
              <a:rPr lang="en-AU" sz="2400" dirty="0" smtClean="0">
                <a:solidFill>
                  <a:srgbClr val="FF0000"/>
                </a:solidFill>
              </a:rPr>
              <a:t>CRITICAL FIX</a:t>
            </a:r>
            <a:endParaRPr lang="en-AU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792" y="4707455"/>
            <a:ext cx="10515600" cy="1435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536" y="2346530"/>
            <a:ext cx="5095238" cy="10190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37144" y="5197033"/>
            <a:ext cx="8096491" cy="306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767559" y="2777924"/>
            <a:ext cx="972274" cy="257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39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400" dirty="0" smtClean="0"/>
              <a:t>FIDDLER:</a:t>
            </a:r>
            <a:br>
              <a:rPr lang="en-AU" sz="2400" dirty="0" smtClean="0"/>
            </a:br>
            <a:r>
              <a:rPr lang="en-AU" sz="2400" dirty="0" smtClean="0"/>
              <a:t>	</a:t>
            </a:r>
            <a:r>
              <a:rPr lang="en-AU" sz="2400" dirty="0" smtClean="0"/>
              <a:t/>
            </a:r>
            <a:br>
              <a:rPr lang="en-AU" sz="2400" dirty="0" smtClean="0"/>
            </a:br>
            <a:r>
              <a:rPr lang="en-AU" sz="2400" dirty="0" smtClean="0"/>
              <a:t>Every time you edit/create an even you are calling this kendo.timezonesmin.jk. This is 321K of data transfer each time. This is seriously slowing execution time. </a:t>
            </a:r>
            <a:br>
              <a:rPr lang="en-AU" sz="2400" dirty="0" smtClean="0"/>
            </a:br>
            <a:r>
              <a:rPr lang="en-AU" sz="2400" dirty="0"/>
              <a:t/>
            </a:r>
            <a:br>
              <a:rPr lang="en-AU" sz="2400" dirty="0"/>
            </a:br>
            <a:r>
              <a:rPr lang="en-AU" sz="2400" dirty="0" smtClean="0"/>
              <a:t>This requires a </a:t>
            </a:r>
            <a:r>
              <a:rPr lang="en-AU" sz="2400" dirty="0" smtClean="0">
                <a:solidFill>
                  <a:srgbClr val="FF0000"/>
                </a:solidFill>
              </a:rPr>
              <a:t>CRITICAL FIX</a:t>
            </a:r>
            <a:endParaRPr lang="en-AU" sz="24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433" y="2938786"/>
            <a:ext cx="3185444" cy="31039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89" y="2382939"/>
            <a:ext cx="9504762" cy="9809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7630" y="2500132"/>
            <a:ext cx="9277109" cy="1851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547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8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Fiddler :  1. 404 on some .js files missing.  2. There are some very large js processes. What are these doing, these are 3: When logging in you are repeatedly calling this kendo.web.min.js file which is 300K. In looking at the contents of this file, I seriously don’t know why its been repeatedly downloaded.</vt:lpstr>
      <vt:lpstr>FIDDLER:   When pressing a service button, i.e. photography, it calles the Read method twice, sequentially returning 271K of exact data twice? DEFECT and will have serious performance impact.   This requires a CRITICAL FIX</vt:lpstr>
      <vt:lpstr>FIDDLER:   Every time you edit/create an even you are calling this kendo.timezonesmin.jk. This is 321K of data transfer each time. This is seriously slowing execution time.   This requires a CRITICAL FIX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christopher.kerr@qdos.com.au</dc:creator>
  <cp:lastModifiedBy>christopher.kerr@qdos.com.au</cp:lastModifiedBy>
  <cp:revision>12</cp:revision>
  <dcterms:created xsi:type="dcterms:W3CDTF">2014-11-20T23:28:36Z</dcterms:created>
  <dcterms:modified xsi:type="dcterms:W3CDTF">2014-11-21T04:50:01Z</dcterms:modified>
</cp:coreProperties>
</file>