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1" d="100"/>
          <a:sy n="71" d="100"/>
        </p:scale>
        <p:origin x="-61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0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2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60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8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3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6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2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7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69E-1DA5-437E-BFD0-162F24F2BA83}" type="datetimeFigureOut">
              <a:rPr lang="en-AU" smtClean="0"/>
              <a:t>22/12/2014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6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eph.com/docs/master/radosgw/s3/c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Job Tracking.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29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 there another </a:t>
            </a:r>
            <a:r>
              <a:rPr lang="en-AU" smtClean="0"/>
              <a:t>loading icon?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762" y="3367960"/>
            <a:ext cx="4190476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When the user hovers over the Product Group, it should give the user the date and time of the event. 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28" y="2191770"/>
            <a:ext cx="8057143" cy="36190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03333" y="1473200"/>
            <a:ext cx="1236134" cy="19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document extensions are not done?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71" y="3025103"/>
            <a:ext cx="65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9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S3 download Issue.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http://ceph.com/docs/master/radosgw/s3/csharp/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We probably need to get the file programmatically. </a:t>
            </a:r>
          </a:p>
          <a:p>
            <a:endParaRPr lang="en-AU" dirty="0"/>
          </a:p>
          <a:p>
            <a:r>
              <a:rPr lang="en-AU" dirty="0" smtClean="0"/>
              <a:t>See this section </a:t>
            </a:r>
          </a:p>
          <a:p>
            <a:endParaRPr lang="en-AU" dirty="0"/>
          </a:p>
          <a:p>
            <a:r>
              <a:rPr lang="en-AU" cap="all" dirty="0"/>
              <a:t>GENERATE OBJECT DOWNLOAD URLS (SIGNED AND UNSIGNED)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21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implementation does not look clean like the template version. Please correct.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651" y="2665926"/>
            <a:ext cx="4999491" cy="3575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4" y="2665926"/>
            <a:ext cx="5633596" cy="31567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79572" y="4082603"/>
            <a:ext cx="3773510" cy="24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7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This does not look like this design????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1" y="4557782"/>
            <a:ext cx="6537634" cy="20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4" y="2076619"/>
            <a:ext cx="7646048" cy="19921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506828" y="3837904"/>
            <a:ext cx="5756857" cy="245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72755" y="3026535"/>
            <a:ext cx="3799268" cy="215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you click add, it takes ages to load. Why?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000" y="3663199"/>
            <a:ext cx="1600000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 we clean up the alignment.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76" y="2891770"/>
            <a:ext cx="8819048" cy="22190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51538" y="3271234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5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 We don’t need the animation on hover.</a:t>
            </a:r>
            <a:br>
              <a:rPr lang="en-AU" dirty="0" smtClean="0"/>
            </a:br>
            <a:r>
              <a:rPr lang="en-AU" dirty="0" smtClean="0"/>
              <a:t>2. We are still missing the starred function.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238" y="2748913"/>
            <a:ext cx="4009524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Job Tracking.</vt:lpstr>
      <vt:lpstr>When the user hovers over the Product Group, it should give the user the date and time of the event. </vt:lpstr>
      <vt:lpstr>The document extensions are not done?</vt:lpstr>
      <vt:lpstr>S3 download Issue. </vt:lpstr>
      <vt:lpstr>Your implementation does not look clean like the template version. Please correct.</vt:lpstr>
      <vt:lpstr>This does not look like this design????</vt:lpstr>
      <vt:lpstr>When you click add, it takes ages to load. Why?</vt:lpstr>
      <vt:lpstr>Can we clean up the alignment.</vt:lpstr>
      <vt:lpstr>1. We don’t need the animation on hover. 2. We are still missing the starred function.</vt:lpstr>
      <vt:lpstr>Is there another loading icon?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christopher.kerr@qdos.com.au</dc:creator>
  <cp:lastModifiedBy>Trilok Sharma</cp:lastModifiedBy>
  <cp:revision>13</cp:revision>
  <dcterms:created xsi:type="dcterms:W3CDTF">2014-12-19T01:07:07Z</dcterms:created>
  <dcterms:modified xsi:type="dcterms:W3CDTF">2014-12-22T07:10:08Z</dcterms:modified>
</cp:coreProperties>
</file>