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6"/>
  </p:notesMasterIdLst>
  <p:sldIdLst>
    <p:sldId id="256" r:id="rId2"/>
    <p:sldId id="258" r:id="rId3"/>
    <p:sldId id="319" r:id="rId4"/>
    <p:sldId id="320" r:id="rId5"/>
    <p:sldId id="298" r:id="rId6"/>
    <p:sldId id="303" r:id="rId7"/>
    <p:sldId id="318" r:id="rId8"/>
    <p:sldId id="304" r:id="rId9"/>
    <p:sldId id="297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299" r:id="rId19"/>
    <p:sldId id="309" r:id="rId20"/>
    <p:sldId id="307" r:id="rId21"/>
    <p:sldId id="306" r:id="rId22"/>
    <p:sldId id="308" r:id="rId23"/>
    <p:sldId id="305" r:id="rId24"/>
    <p:sldId id="278" r:id="rId25"/>
  </p:sldIdLst>
  <p:sldSz cx="9144000" cy="5143500" type="screen16x9"/>
  <p:notesSz cx="6858000" cy="9144000"/>
  <p:embeddedFontLst>
    <p:embeddedFont>
      <p:font typeface="Advent Pro SemiBold" panose="020B0604020202020204" charset="0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Fira Sans Condensed Medium" panose="020B0603050000020004" pitchFamily="34" charset="0"/>
      <p:regular r:id="rId33"/>
      <p:bold r:id="rId34"/>
      <p:italic r:id="rId35"/>
      <p:boldItalic r:id="rId36"/>
    </p:embeddedFont>
    <p:embeddedFont>
      <p:font typeface="Fira Sans Extra Condensed Medium" panose="020B0604020202020204" charset="0"/>
      <p:regular r:id="rId37"/>
      <p:bold r:id="rId38"/>
      <p:italic r:id="rId39"/>
      <p:boldItalic r:id="rId40"/>
    </p:embeddedFont>
    <p:embeddedFont>
      <p:font typeface="Maven Pro" panose="020B0604020202020204" charset="0"/>
      <p:regular r:id="rId41"/>
      <p:bold r:id="rId42"/>
    </p:embeddedFont>
    <p:embeddedFont>
      <p:font typeface="Share Tech" panose="020B060402020202020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9DC15B-BB86-4157-93CA-97205FE8DFCE}" v="13" dt="2021-12-08T06:16:41.426"/>
  </p1510:revLst>
</p1510:revInfo>
</file>

<file path=ppt/tableStyles.xml><?xml version="1.0" encoding="utf-8"?>
<a:tblStyleLst xmlns:a="http://schemas.openxmlformats.org/drawingml/2006/main" def="{D590CEFB-1739-40D6-B62C-320A41295401}">
  <a:tblStyle styleId="{D590CEFB-1739-40D6-B62C-320A412954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LET Charlotte" userId="2cf25736-259d-4fec-a694-83336ee905b6" providerId="ADAL" clId="{C39DC15B-BB86-4157-93CA-97205FE8DFCE}"/>
    <pc:docChg chg="undo custSel addSld delSld modSld">
      <pc:chgData name="GALLET Charlotte" userId="2cf25736-259d-4fec-a694-83336ee905b6" providerId="ADAL" clId="{C39DC15B-BB86-4157-93CA-97205FE8DFCE}" dt="2021-12-08T06:17:55.393" v="797" actId="20577"/>
      <pc:docMkLst>
        <pc:docMk/>
      </pc:docMkLst>
      <pc:sldChg chg="modSp mod">
        <pc:chgData name="GALLET Charlotte" userId="2cf25736-259d-4fec-a694-83336ee905b6" providerId="ADAL" clId="{C39DC15B-BB86-4157-93CA-97205FE8DFCE}" dt="2021-12-08T06:01:21.973" v="30" actId="20577"/>
        <pc:sldMkLst>
          <pc:docMk/>
          <pc:sldMk cId="0" sldId="258"/>
        </pc:sldMkLst>
        <pc:spChg chg="mod">
          <ac:chgData name="GALLET Charlotte" userId="2cf25736-259d-4fec-a694-83336ee905b6" providerId="ADAL" clId="{C39DC15B-BB86-4157-93CA-97205FE8DFCE}" dt="2021-12-08T06:01:21.973" v="30" actId="20577"/>
          <ac:spMkLst>
            <pc:docMk/>
            <pc:sldMk cId="0" sldId="258"/>
            <ac:spMk id="479" creationId="{00000000-0000-0000-0000-000000000000}"/>
          </ac:spMkLst>
        </pc:spChg>
      </pc:sldChg>
      <pc:sldChg chg="addSp delSp modSp new del mod">
        <pc:chgData name="GALLET Charlotte" userId="2cf25736-259d-4fec-a694-83336ee905b6" providerId="ADAL" clId="{C39DC15B-BB86-4157-93CA-97205FE8DFCE}" dt="2021-12-08T06:02:42.129" v="50" actId="47"/>
        <pc:sldMkLst>
          <pc:docMk/>
          <pc:sldMk cId="2211791314" sldId="319"/>
        </pc:sldMkLst>
        <pc:spChg chg="mod">
          <ac:chgData name="GALLET Charlotte" userId="2cf25736-259d-4fec-a694-83336ee905b6" providerId="ADAL" clId="{C39DC15B-BB86-4157-93CA-97205FE8DFCE}" dt="2021-12-08T06:01:12.268" v="9" actId="20577"/>
          <ac:spMkLst>
            <pc:docMk/>
            <pc:sldMk cId="2211791314" sldId="319"/>
            <ac:spMk id="2" creationId="{AF5CB3AF-C85A-49F3-9CDC-F6121F569AF0}"/>
          </ac:spMkLst>
        </pc:spChg>
        <pc:spChg chg="add del mod">
          <ac:chgData name="GALLET Charlotte" userId="2cf25736-259d-4fec-a694-83336ee905b6" providerId="ADAL" clId="{C39DC15B-BB86-4157-93CA-97205FE8DFCE}" dt="2021-12-08T06:02:32.055" v="49"/>
          <ac:spMkLst>
            <pc:docMk/>
            <pc:sldMk cId="2211791314" sldId="319"/>
            <ac:spMk id="3" creationId="{63C5703E-D7BC-4EE2-AF55-BC91D5B1BA23}"/>
          </ac:spMkLst>
        </pc:spChg>
      </pc:sldChg>
      <pc:sldChg chg="addSp delSp modSp new mod">
        <pc:chgData name="GALLET Charlotte" userId="2cf25736-259d-4fec-a694-83336ee905b6" providerId="ADAL" clId="{C39DC15B-BB86-4157-93CA-97205FE8DFCE}" dt="2021-12-08T06:10:03.696" v="605" actId="20577"/>
        <pc:sldMkLst>
          <pc:docMk/>
          <pc:sldMk cId="4212252801" sldId="319"/>
        </pc:sldMkLst>
        <pc:spChg chg="del">
          <ac:chgData name="GALLET Charlotte" userId="2cf25736-259d-4fec-a694-83336ee905b6" providerId="ADAL" clId="{C39DC15B-BB86-4157-93CA-97205FE8DFCE}" dt="2021-12-08T06:03:27.088" v="57" actId="478"/>
          <ac:spMkLst>
            <pc:docMk/>
            <pc:sldMk cId="4212252801" sldId="319"/>
            <ac:spMk id="2" creationId="{2766A765-5D62-428F-B361-963C9433C958}"/>
          </ac:spMkLst>
        </pc:spChg>
        <pc:spChg chg="del">
          <ac:chgData name="GALLET Charlotte" userId="2cf25736-259d-4fec-a694-83336ee905b6" providerId="ADAL" clId="{C39DC15B-BB86-4157-93CA-97205FE8DFCE}" dt="2021-12-08T06:03:21.707" v="55" actId="478"/>
          <ac:spMkLst>
            <pc:docMk/>
            <pc:sldMk cId="4212252801" sldId="319"/>
            <ac:spMk id="3" creationId="{7BA7DD07-D53E-4363-A88D-6FC02C33EDF2}"/>
          </ac:spMkLst>
        </pc:spChg>
        <pc:spChg chg="mod">
          <ac:chgData name="GALLET Charlotte" userId="2cf25736-259d-4fec-a694-83336ee905b6" providerId="ADAL" clId="{C39DC15B-BB86-4157-93CA-97205FE8DFCE}" dt="2021-12-08T06:10:03.696" v="605" actId="20577"/>
          <ac:spMkLst>
            <pc:docMk/>
            <pc:sldMk cId="4212252801" sldId="319"/>
            <ac:spMk id="4" creationId="{5EE2963B-2880-4629-BAFA-036083327671}"/>
          </ac:spMkLst>
        </pc:spChg>
        <pc:spChg chg="del">
          <ac:chgData name="GALLET Charlotte" userId="2cf25736-259d-4fec-a694-83336ee905b6" providerId="ADAL" clId="{C39DC15B-BB86-4157-93CA-97205FE8DFCE}" dt="2021-12-08T06:03:06.320" v="52" actId="478"/>
          <ac:spMkLst>
            <pc:docMk/>
            <pc:sldMk cId="4212252801" sldId="319"/>
            <ac:spMk id="5" creationId="{9FAF15DE-76D0-416B-B028-957BBD803AB6}"/>
          </ac:spMkLst>
        </pc:spChg>
        <pc:spChg chg="del">
          <ac:chgData name="GALLET Charlotte" userId="2cf25736-259d-4fec-a694-83336ee905b6" providerId="ADAL" clId="{C39DC15B-BB86-4157-93CA-97205FE8DFCE}" dt="2021-12-08T06:03:21.707" v="55" actId="478"/>
          <ac:spMkLst>
            <pc:docMk/>
            <pc:sldMk cId="4212252801" sldId="319"/>
            <ac:spMk id="6" creationId="{099150FC-F404-45A5-92CE-94C4E037C411}"/>
          </ac:spMkLst>
        </pc:spChg>
        <pc:spChg chg="del">
          <ac:chgData name="GALLET Charlotte" userId="2cf25736-259d-4fec-a694-83336ee905b6" providerId="ADAL" clId="{C39DC15B-BB86-4157-93CA-97205FE8DFCE}" dt="2021-12-08T06:03:27.088" v="57" actId="478"/>
          <ac:spMkLst>
            <pc:docMk/>
            <pc:sldMk cId="4212252801" sldId="319"/>
            <ac:spMk id="7" creationId="{24A7E76D-DF13-40C6-8244-EF9A73595D4F}"/>
          </ac:spMkLst>
        </pc:spChg>
        <pc:spChg chg="del">
          <ac:chgData name="GALLET Charlotte" userId="2cf25736-259d-4fec-a694-83336ee905b6" providerId="ADAL" clId="{C39DC15B-BB86-4157-93CA-97205FE8DFCE}" dt="2021-12-08T06:03:09.896" v="53" actId="478"/>
          <ac:spMkLst>
            <pc:docMk/>
            <pc:sldMk cId="4212252801" sldId="319"/>
            <ac:spMk id="8" creationId="{7E16494A-7CE5-497E-8485-E8C32C07A226}"/>
          </ac:spMkLst>
        </pc:spChg>
        <pc:spChg chg="mod">
          <ac:chgData name="GALLET Charlotte" userId="2cf25736-259d-4fec-a694-83336ee905b6" providerId="ADAL" clId="{C39DC15B-BB86-4157-93CA-97205FE8DFCE}" dt="2021-12-08T06:03:48.049" v="69" actId="20577"/>
          <ac:spMkLst>
            <pc:docMk/>
            <pc:sldMk cId="4212252801" sldId="319"/>
            <ac:spMk id="9" creationId="{0AD30A19-B195-4E48-8ACA-A4310F793AFB}"/>
          </ac:spMkLst>
        </pc:spChg>
        <pc:spChg chg="del">
          <ac:chgData name="GALLET Charlotte" userId="2cf25736-259d-4fec-a694-83336ee905b6" providerId="ADAL" clId="{C39DC15B-BB86-4157-93CA-97205FE8DFCE}" dt="2021-12-08T06:03:23.255" v="56" actId="478"/>
          <ac:spMkLst>
            <pc:docMk/>
            <pc:sldMk cId="4212252801" sldId="319"/>
            <ac:spMk id="10" creationId="{A74A1CA9-13E6-4C55-8AA8-7DC5D5757BD0}"/>
          </ac:spMkLst>
        </pc:spChg>
        <pc:spChg chg="del">
          <ac:chgData name="GALLET Charlotte" userId="2cf25736-259d-4fec-a694-83336ee905b6" providerId="ADAL" clId="{C39DC15B-BB86-4157-93CA-97205FE8DFCE}" dt="2021-12-08T06:03:12.424" v="54" actId="478"/>
          <ac:spMkLst>
            <pc:docMk/>
            <pc:sldMk cId="4212252801" sldId="319"/>
            <ac:spMk id="11" creationId="{24BB1A10-E1D3-41B4-BAE2-AFABD66B551A}"/>
          </ac:spMkLst>
        </pc:spChg>
        <pc:spChg chg="del">
          <ac:chgData name="GALLET Charlotte" userId="2cf25736-259d-4fec-a694-83336ee905b6" providerId="ADAL" clId="{C39DC15B-BB86-4157-93CA-97205FE8DFCE}" dt="2021-12-08T06:03:21.707" v="55" actId="478"/>
          <ac:spMkLst>
            <pc:docMk/>
            <pc:sldMk cId="4212252801" sldId="319"/>
            <ac:spMk id="12" creationId="{5FF53B58-A633-47D3-891D-7517E8B77E01}"/>
          </ac:spMkLst>
        </pc:spChg>
        <pc:picChg chg="add del mod">
          <ac:chgData name="GALLET Charlotte" userId="2cf25736-259d-4fec-a694-83336ee905b6" providerId="ADAL" clId="{C39DC15B-BB86-4157-93CA-97205FE8DFCE}" dt="2021-12-08T06:09:11.384" v="580" actId="478"/>
          <ac:picMkLst>
            <pc:docMk/>
            <pc:sldMk cId="4212252801" sldId="319"/>
            <ac:picMk id="14" creationId="{985AFFF2-FDDD-4EF5-8D55-65AA23B4B522}"/>
          </ac:picMkLst>
        </pc:picChg>
        <pc:picChg chg="add mod">
          <ac:chgData name="GALLET Charlotte" userId="2cf25736-259d-4fec-a694-83336ee905b6" providerId="ADAL" clId="{C39DC15B-BB86-4157-93CA-97205FE8DFCE}" dt="2021-12-08T06:09:58.014" v="587" actId="1076"/>
          <ac:picMkLst>
            <pc:docMk/>
            <pc:sldMk cId="4212252801" sldId="319"/>
            <ac:picMk id="16" creationId="{B6668EA2-D6AA-483D-8A06-77C646CE6D69}"/>
          </ac:picMkLst>
        </pc:picChg>
      </pc:sldChg>
      <pc:sldChg chg="addSp delSp modSp new mod">
        <pc:chgData name="GALLET Charlotte" userId="2cf25736-259d-4fec-a694-83336ee905b6" providerId="ADAL" clId="{C39DC15B-BB86-4157-93CA-97205FE8DFCE}" dt="2021-12-08T06:17:55.393" v="797" actId="20577"/>
        <pc:sldMkLst>
          <pc:docMk/>
          <pc:sldMk cId="214649162" sldId="320"/>
        </pc:sldMkLst>
        <pc:spChg chg="mod">
          <ac:chgData name="GALLET Charlotte" userId="2cf25736-259d-4fec-a694-83336ee905b6" providerId="ADAL" clId="{C39DC15B-BB86-4157-93CA-97205FE8DFCE}" dt="2021-12-08T06:10:21.361" v="616" actId="20577"/>
          <ac:spMkLst>
            <pc:docMk/>
            <pc:sldMk cId="214649162" sldId="320"/>
            <ac:spMk id="2" creationId="{316ED695-7175-471F-A002-A00A35D3A5C7}"/>
          </ac:spMkLst>
        </pc:spChg>
        <pc:spChg chg="add mod">
          <ac:chgData name="GALLET Charlotte" userId="2cf25736-259d-4fec-a694-83336ee905b6" providerId="ADAL" clId="{C39DC15B-BB86-4157-93CA-97205FE8DFCE}" dt="2021-12-08T06:10:47.152" v="618" actId="1076"/>
          <ac:spMkLst>
            <pc:docMk/>
            <pc:sldMk cId="214649162" sldId="320"/>
            <ac:spMk id="3" creationId="{68E61922-5F35-453D-9CD6-02514919DD86}"/>
          </ac:spMkLst>
        </pc:spChg>
        <pc:spChg chg="add mod">
          <ac:chgData name="GALLET Charlotte" userId="2cf25736-259d-4fec-a694-83336ee905b6" providerId="ADAL" clId="{C39DC15B-BB86-4157-93CA-97205FE8DFCE}" dt="2021-12-08T06:11:54.514" v="628" actId="2085"/>
          <ac:spMkLst>
            <pc:docMk/>
            <pc:sldMk cId="214649162" sldId="320"/>
            <ac:spMk id="4" creationId="{90F7C376-E74B-4F15-96F2-963B7057A54E}"/>
          </ac:spMkLst>
        </pc:spChg>
        <pc:spChg chg="add mod">
          <ac:chgData name="GALLET Charlotte" userId="2cf25736-259d-4fec-a694-83336ee905b6" providerId="ADAL" clId="{C39DC15B-BB86-4157-93CA-97205FE8DFCE}" dt="2021-12-08T06:12:35.566" v="631" actId="207"/>
          <ac:spMkLst>
            <pc:docMk/>
            <pc:sldMk cId="214649162" sldId="320"/>
            <ac:spMk id="5" creationId="{8858A52C-8ED4-4BAC-ADB2-BAB53313F0CE}"/>
          </ac:spMkLst>
        </pc:spChg>
        <pc:spChg chg="add mod">
          <ac:chgData name="GALLET Charlotte" userId="2cf25736-259d-4fec-a694-83336ee905b6" providerId="ADAL" clId="{C39DC15B-BB86-4157-93CA-97205FE8DFCE}" dt="2021-12-08T06:12:53.144" v="632" actId="207"/>
          <ac:spMkLst>
            <pc:docMk/>
            <pc:sldMk cId="214649162" sldId="320"/>
            <ac:spMk id="6" creationId="{D724FDAB-53CE-4C85-AD23-6A6D55AF0093}"/>
          </ac:spMkLst>
        </pc:spChg>
        <pc:spChg chg="add del mod">
          <ac:chgData name="GALLET Charlotte" userId="2cf25736-259d-4fec-a694-83336ee905b6" providerId="ADAL" clId="{C39DC15B-BB86-4157-93CA-97205FE8DFCE}" dt="2021-12-08T06:13:07.907" v="651"/>
          <ac:spMkLst>
            <pc:docMk/>
            <pc:sldMk cId="214649162" sldId="320"/>
            <ac:spMk id="9" creationId="{18172F7B-80D0-48F2-9859-6640C7F38F7B}"/>
          </ac:spMkLst>
        </pc:spChg>
        <pc:spChg chg="add del mod">
          <ac:chgData name="GALLET Charlotte" userId="2cf25736-259d-4fec-a694-83336ee905b6" providerId="ADAL" clId="{C39DC15B-BB86-4157-93CA-97205FE8DFCE}" dt="2021-12-08T06:13:15.096" v="653"/>
          <ac:spMkLst>
            <pc:docMk/>
            <pc:sldMk cId="214649162" sldId="320"/>
            <ac:spMk id="10" creationId="{B7C8F3D2-DA72-45A3-A099-71FAA9A4968D}"/>
          </ac:spMkLst>
        </pc:spChg>
        <pc:spChg chg="add mod">
          <ac:chgData name="GALLET Charlotte" userId="2cf25736-259d-4fec-a694-83336ee905b6" providerId="ADAL" clId="{C39DC15B-BB86-4157-93CA-97205FE8DFCE}" dt="2021-12-08T06:14:50.400" v="692" actId="33524"/>
          <ac:spMkLst>
            <pc:docMk/>
            <pc:sldMk cId="214649162" sldId="320"/>
            <ac:spMk id="12" creationId="{5EEC57D9-E636-4251-B46A-E6AAAF359015}"/>
          </ac:spMkLst>
        </pc:spChg>
        <pc:spChg chg="add mod">
          <ac:chgData name="GALLET Charlotte" userId="2cf25736-259d-4fec-a694-83336ee905b6" providerId="ADAL" clId="{C39DC15B-BB86-4157-93CA-97205FE8DFCE}" dt="2021-12-08T06:16:27.255" v="719" actId="20577"/>
          <ac:spMkLst>
            <pc:docMk/>
            <pc:sldMk cId="214649162" sldId="320"/>
            <ac:spMk id="18" creationId="{7C3B31F5-4B5D-4662-8592-3FF693ACE878}"/>
          </ac:spMkLst>
        </pc:spChg>
        <pc:spChg chg="add mod">
          <ac:chgData name="GALLET Charlotte" userId="2cf25736-259d-4fec-a694-83336ee905b6" providerId="ADAL" clId="{C39DC15B-BB86-4157-93CA-97205FE8DFCE}" dt="2021-12-08T06:16:14.517" v="710" actId="1076"/>
          <ac:spMkLst>
            <pc:docMk/>
            <pc:sldMk cId="214649162" sldId="320"/>
            <ac:spMk id="19" creationId="{3EE40F11-F518-401E-B64A-10D47EC6D76D}"/>
          </ac:spMkLst>
        </pc:spChg>
        <pc:spChg chg="add mod">
          <ac:chgData name="GALLET Charlotte" userId="2cf25736-259d-4fec-a694-83336ee905b6" providerId="ADAL" clId="{C39DC15B-BB86-4157-93CA-97205FE8DFCE}" dt="2021-12-08T06:16:39.628" v="721" actId="1076"/>
          <ac:spMkLst>
            <pc:docMk/>
            <pc:sldMk cId="214649162" sldId="320"/>
            <ac:spMk id="20" creationId="{325157EF-00F7-480B-94EB-2587165CEA9E}"/>
          </ac:spMkLst>
        </pc:spChg>
        <pc:spChg chg="add mod">
          <ac:chgData name="GALLET Charlotte" userId="2cf25736-259d-4fec-a694-83336ee905b6" providerId="ADAL" clId="{C39DC15B-BB86-4157-93CA-97205FE8DFCE}" dt="2021-12-08T06:16:39.628" v="721" actId="1076"/>
          <ac:spMkLst>
            <pc:docMk/>
            <pc:sldMk cId="214649162" sldId="320"/>
            <ac:spMk id="21" creationId="{D716577A-A2E9-4DFA-A150-B6DBDAC1D5DC}"/>
          </ac:spMkLst>
        </pc:spChg>
        <pc:spChg chg="add mod">
          <ac:chgData name="GALLET Charlotte" userId="2cf25736-259d-4fec-a694-83336ee905b6" providerId="ADAL" clId="{C39DC15B-BB86-4157-93CA-97205FE8DFCE}" dt="2021-12-08T06:16:39.628" v="721" actId="1076"/>
          <ac:spMkLst>
            <pc:docMk/>
            <pc:sldMk cId="214649162" sldId="320"/>
            <ac:spMk id="22" creationId="{2FB54234-B727-4ABA-913E-69A53FA4876E}"/>
          </ac:spMkLst>
        </pc:spChg>
        <pc:spChg chg="add mod">
          <ac:chgData name="GALLET Charlotte" userId="2cf25736-259d-4fec-a694-83336ee905b6" providerId="ADAL" clId="{C39DC15B-BB86-4157-93CA-97205FE8DFCE}" dt="2021-12-08T06:17:22.503" v="760" actId="20577"/>
          <ac:spMkLst>
            <pc:docMk/>
            <pc:sldMk cId="214649162" sldId="320"/>
            <ac:spMk id="24" creationId="{8DAB2C86-3907-4F3B-8FA1-F4342C742288}"/>
          </ac:spMkLst>
        </pc:spChg>
        <pc:spChg chg="add mod">
          <ac:chgData name="GALLET Charlotte" userId="2cf25736-259d-4fec-a694-83336ee905b6" providerId="ADAL" clId="{C39DC15B-BB86-4157-93CA-97205FE8DFCE}" dt="2021-12-08T06:17:05.837" v="736" actId="20577"/>
          <ac:spMkLst>
            <pc:docMk/>
            <pc:sldMk cId="214649162" sldId="320"/>
            <ac:spMk id="27" creationId="{5E08B54E-7087-4B8F-9EC7-222AD2C0C633}"/>
          </ac:spMkLst>
        </pc:spChg>
        <pc:spChg chg="add mod">
          <ac:chgData name="GALLET Charlotte" userId="2cf25736-259d-4fec-a694-83336ee905b6" providerId="ADAL" clId="{C39DC15B-BB86-4157-93CA-97205FE8DFCE}" dt="2021-12-08T06:16:59.660" v="732" actId="20577"/>
          <ac:spMkLst>
            <pc:docMk/>
            <pc:sldMk cId="214649162" sldId="320"/>
            <ac:spMk id="28" creationId="{2FD61D7D-DB03-4AD7-9CF3-23BE4F332FF5}"/>
          </ac:spMkLst>
        </pc:spChg>
        <pc:spChg chg="add mod">
          <ac:chgData name="GALLET Charlotte" userId="2cf25736-259d-4fec-a694-83336ee905b6" providerId="ADAL" clId="{C39DC15B-BB86-4157-93CA-97205FE8DFCE}" dt="2021-12-08T06:16:53.502" v="723" actId="1076"/>
          <ac:spMkLst>
            <pc:docMk/>
            <pc:sldMk cId="214649162" sldId="320"/>
            <ac:spMk id="29" creationId="{EB5A581E-0A5B-485C-8CE7-3FA5F4C83DE5}"/>
          </ac:spMkLst>
        </pc:spChg>
        <pc:spChg chg="add mod">
          <ac:chgData name="GALLET Charlotte" userId="2cf25736-259d-4fec-a694-83336ee905b6" providerId="ADAL" clId="{C39DC15B-BB86-4157-93CA-97205FE8DFCE}" dt="2021-12-08T06:16:53.502" v="723" actId="1076"/>
          <ac:spMkLst>
            <pc:docMk/>
            <pc:sldMk cId="214649162" sldId="320"/>
            <ac:spMk id="30" creationId="{2CD35DD4-7B31-43E5-B39B-2FA103DE7AEA}"/>
          </ac:spMkLst>
        </pc:spChg>
        <pc:spChg chg="add mod">
          <ac:chgData name="GALLET Charlotte" userId="2cf25736-259d-4fec-a694-83336ee905b6" providerId="ADAL" clId="{C39DC15B-BB86-4157-93CA-97205FE8DFCE}" dt="2021-12-08T06:16:53.502" v="723" actId="1076"/>
          <ac:spMkLst>
            <pc:docMk/>
            <pc:sldMk cId="214649162" sldId="320"/>
            <ac:spMk id="31" creationId="{59CA29D4-C558-4279-A6ED-3C4E93E1CFE1}"/>
          </ac:spMkLst>
        </pc:spChg>
        <pc:spChg chg="add mod">
          <ac:chgData name="GALLET Charlotte" userId="2cf25736-259d-4fec-a694-83336ee905b6" providerId="ADAL" clId="{C39DC15B-BB86-4157-93CA-97205FE8DFCE}" dt="2021-12-08T06:17:55.393" v="797" actId="20577"/>
          <ac:spMkLst>
            <pc:docMk/>
            <pc:sldMk cId="214649162" sldId="320"/>
            <ac:spMk id="33" creationId="{DDC61C16-8EBB-41F4-8D59-DF542D7913EC}"/>
          </ac:spMkLst>
        </pc:spChg>
        <pc:spChg chg="add mod">
          <ac:chgData name="GALLET Charlotte" userId="2cf25736-259d-4fec-a694-83336ee905b6" providerId="ADAL" clId="{C39DC15B-BB86-4157-93CA-97205FE8DFCE}" dt="2021-12-08T06:17:36.144" v="785" actId="20577"/>
          <ac:spMkLst>
            <pc:docMk/>
            <pc:sldMk cId="214649162" sldId="320"/>
            <ac:spMk id="36" creationId="{87D31839-D3BE-4485-B8C3-72A6DF6F6874}"/>
          </ac:spMkLst>
        </pc:spChg>
        <pc:spChg chg="add mod">
          <ac:chgData name="GALLET Charlotte" userId="2cf25736-259d-4fec-a694-83336ee905b6" providerId="ADAL" clId="{C39DC15B-BB86-4157-93CA-97205FE8DFCE}" dt="2021-12-08T06:17:27.576" v="767" actId="20577"/>
          <ac:spMkLst>
            <pc:docMk/>
            <pc:sldMk cId="214649162" sldId="320"/>
            <ac:spMk id="37" creationId="{AF0D7A45-8137-4DF7-9CAB-8AC3407EEE9C}"/>
          </ac:spMkLst>
        </pc:spChg>
        <pc:picChg chg="add del mod">
          <ac:chgData name="GALLET Charlotte" userId="2cf25736-259d-4fec-a694-83336ee905b6" providerId="ADAL" clId="{C39DC15B-BB86-4157-93CA-97205FE8DFCE}" dt="2021-12-08T06:13:33.034" v="661" actId="478"/>
          <ac:picMkLst>
            <pc:docMk/>
            <pc:sldMk cId="214649162" sldId="320"/>
            <ac:picMk id="11" creationId="{FECDB357-B037-403E-8799-820DF16F255D}"/>
          </ac:picMkLst>
        </pc:picChg>
        <pc:cxnChg chg="add mod">
          <ac:chgData name="GALLET Charlotte" userId="2cf25736-259d-4fec-a694-83336ee905b6" providerId="ADAL" clId="{C39DC15B-BB86-4157-93CA-97205FE8DFCE}" dt="2021-12-08T06:12:19.505" v="630" actId="1582"/>
          <ac:cxnSpMkLst>
            <pc:docMk/>
            <pc:sldMk cId="214649162" sldId="320"/>
            <ac:cxnSpMk id="8" creationId="{9A37C8A5-56F0-4CD3-9A9B-11150A11725D}"/>
          </ac:cxnSpMkLst>
        </pc:cxnChg>
        <pc:cxnChg chg="add mod">
          <ac:chgData name="GALLET Charlotte" userId="2cf25736-259d-4fec-a694-83336ee905b6" providerId="ADAL" clId="{C39DC15B-BB86-4157-93CA-97205FE8DFCE}" dt="2021-12-08T06:15:39.089" v="696" actId="1582"/>
          <ac:cxnSpMkLst>
            <pc:docMk/>
            <pc:sldMk cId="214649162" sldId="320"/>
            <ac:cxnSpMk id="14" creationId="{4098FF91-6FFF-44CA-959A-54424CBA2348}"/>
          </ac:cxnSpMkLst>
        </pc:cxnChg>
        <pc:cxnChg chg="add mod">
          <ac:chgData name="GALLET Charlotte" userId="2cf25736-259d-4fec-a694-83336ee905b6" providerId="ADAL" clId="{C39DC15B-BB86-4157-93CA-97205FE8DFCE}" dt="2021-12-08T06:15:39.089" v="696" actId="1582"/>
          <ac:cxnSpMkLst>
            <pc:docMk/>
            <pc:sldMk cId="214649162" sldId="320"/>
            <ac:cxnSpMk id="17" creationId="{EF2DFC92-F513-4243-BE78-BC48E23CEF9C}"/>
          </ac:cxnSpMkLst>
        </pc:cxnChg>
        <pc:cxnChg chg="add mod">
          <ac:chgData name="GALLET Charlotte" userId="2cf25736-259d-4fec-a694-83336ee905b6" providerId="ADAL" clId="{C39DC15B-BB86-4157-93CA-97205FE8DFCE}" dt="2021-12-08T06:16:39.628" v="721" actId="1076"/>
          <ac:cxnSpMkLst>
            <pc:docMk/>
            <pc:sldMk cId="214649162" sldId="320"/>
            <ac:cxnSpMk id="23" creationId="{3EB42E6C-0A2B-4F8D-8A3A-59CE1FAFD2E3}"/>
          </ac:cxnSpMkLst>
        </pc:cxnChg>
        <pc:cxnChg chg="add mod">
          <ac:chgData name="GALLET Charlotte" userId="2cf25736-259d-4fec-a694-83336ee905b6" providerId="ADAL" clId="{C39DC15B-BB86-4157-93CA-97205FE8DFCE}" dt="2021-12-08T06:16:39.628" v="721" actId="1076"/>
          <ac:cxnSpMkLst>
            <pc:docMk/>
            <pc:sldMk cId="214649162" sldId="320"/>
            <ac:cxnSpMk id="25" creationId="{5E31C7D2-24EC-4010-B3EA-47B02C659C98}"/>
          </ac:cxnSpMkLst>
        </pc:cxnChg>
        <pc:cxnChg chg="add mod">
          <ac:chgData name="GALLET Charlotte" userId="2cf25736-259d-4fec-a694-83336ee905b6" providerId="ADAL" clId="{C39DC15B-BB86-4157-93CA-97205FE8DFCE}" dt="2021-12-08T06:16:39.628" v="721" actId="1076"/>
          <ac:cxnSpMkLst>
            <pc:docMk/>
            <pc:sldMk cId="214649162" sldId="320"/>
            <ac:cxnSpMk id="26" creationId="{5D82BCC2-76D0-45A8-96F9-8A2B7EBF39B2}"/>
          </ac:cxnSpMkLst>
        </pc:cxnChg>
        <pc:cxnChg chg="add mod">
          <ac:chgData name="GALLET Charlotte" userId="2cf25736-259d-4fec-a694-83336ee905b6" providerId="ADAL" clId="{C39DC15B-BB86-4157-93CA-97205FE8DFCE}" dt="2021-12-08T06:16:53.502" v="723" actId="1076"/>
          <ac:cxnSpMkLst>
            <pc:docMk/>
            <pc:sldMk cId="214649162" sldId="320"/>
            <ac:cxnSpMk id="32" creationId="{C9C9F2BF-3326-4E73-A51F-0B3C5FD7E648}"/>
          </ac:cxnSpMkLst>
        </pc:cxnChg>
        <pc:cxnChg chg="add mod">
          <ac:chgData name="GALLET Charlotte" userId="2cf25736-259d-4fec-a694-83336ee905b6" providerId="ADAL" clId="{C39DC15B-BB86-4157-93CA-97205FE8DFCE}" dt="2021-12-08T06:16:53.502" v="723" actId="1076"/>
          <ac:cxnSpMkLst>
            <pc:docMk/>
            <pc:sldMk cId="214649162" sldId="320"/>
            <ac:cxnSpMk id="34" creationId="{7C0909CD-F6BA-49FB-800E-7C1432BAF483}"/>
          </ac:cxnSpMkLst>
        </pc:cxnChg>
        <pc:cxnChg chg="add mod">
          <ac:chgData name="GALLET Charlotte" userId="2cf25736-259d-4fec-a694-83336ee905b6" providerId="ADAL" clId="{C39DC15B-BB86-4157-93CA-97205FE8DFCE}" dt="2021-12-08T06:16:53.502" v="723" actId="1076"/>
          <ac:cxnSpMkLst>
            <pc:docMk/>
            <pc:sldMk cId="214649162" sldId="320"/>
            <ac:cxnSpMk id="35" creationId="{18B49262-52DB-4319-81C5-816CE5293288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tharwal\AppData\Roaming\Microsoft\Excel\final_table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tharwal\AppData\Roaming\Microsoft\Excel\final_table%20(version%201).xlsb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tharwal\AppData\Roaming\Microsoft\Excel\final_table%20(version%201).xlsb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tharwal\AppData\Roaming\Microsoft\Excel\final_table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tharwal\AppData\Roaming\Microsoft\Excel\final_table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tharwal\AppData\Roaming\Microsoft\Excel\final_table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tharwal\AppData\Roaming\Microsoft\Excel\final_table%20(version%201)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tharwal\AppData\Roaming\Microsoft\Excel\final_table%20(version%201).xlsb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tharwal\AppData\Roaming\Microsoft\Excel\final_table%20(version%201)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tharwal\AppData\Roaming\Microsoft\Excel\final_table%20(version%201).xlsb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tharwal\AppData\Roaming\Microsoft\Excel\final_table%20(version%201).xlsb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7F9-4D50-875D-9DE4512DEB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7F9-4D50-875D-9DE4512DEB88}"/>
              </c:ext>
            </c:extLst>
          </c:dPt>
          <c:cat>
            <c:strRef>
              <c:f>final_table!$R$26520:$R$26521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final_table!$S$26520:$S$26521</c:f>
              <c:numCache>
                <c:formatCode>General</c:formatCode>
                <c:ptCount val="2"/>
                <c:pt idx="0">
                  <c:v>2166</c:v>
                </c:pt>
                <c:pt idx="1">
                  <c:v>1408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F9-4D50-875D-9DE4512DEB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Recency year wise donors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Sheet2!$C$14:$C$23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Sheet2!$D$14:$D$23</c:f>
              <c:numCache>
                <c:formatCode>General</c:formatCode>
                <c:ptCount val="10"/>
                <c:pt idx="0">
                  <c:v>1145</c:v>
                </c:pt>
                <c:pt idx="1">
                  <c:v>725</c:v>
                </c:pt>
                <c:pt idx="2">
                  <c:v>467</c:v>
                </c:pt>
                <c:pt idx="3">
                  <c:v>298</c:v>
                </c:pt>
                <c:pt idx="4">
                  <c:v>575</c:v>
                </c:pt>
                <c:pt idx="5">
                  <c:v>234</c:v>
                </c:pt>
                <c:pt idx="6">
                  <c:v>82</c:v>
                </c:pt>
                <c:pt idx="7">
                  <c:v>39</c:v>
                </c:pt>
                <c:pt idx="8">
                  <c:v>7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10-4BF7-85E9-0631B8A208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9750832"/>
        <c:axId val="929744176"/>
      </c:barChart>
      <c:catAx>
        <c:axId val="929750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9744176"/>
        <c:crosses val="autoZero"/>
        <c:auto val="1"/>
        <c:lblAlgn val="ctr"/>
        <c:lblOffset val="100"/>
        <c:noMultiLvlLbl val="0"/>
      </c:catAx>
      <c:valAx>
        <c:axId val="92974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9750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Tenure year wise donors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Sheet2!$L$4:$L$22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</c:numCache>
            </c:numRef>
          </c:cat>
          <c:val>
            <c:numRef>
              <c:f>Sheet2!$M$4:$M$22</c:f>
              <c:numCache>
                <c:formatCode>General</c:formatCode>
                <c:ptCount val="19"/>
                <c:pt idx="0">
                  <c:v>35</c:v>
                </c:pt>
                <c:pt idx="1">
                  <c:v>142</c:v>
                </c:pt>
                <c:pt idx="2">
                  <c:v>283</c:v>
                </c:pt>
                <c:pt idx="3">
                  <c:v>348</c:v>
                </c:pt>
                <c:pt idx="4">
                  <c:v>364</c:v>
                </c:pt>
                <c:pt idx="5">
                  <c:v>513</c:v>
                </c:pt>
                <c:pt idx="6">
                  <c:v>408</c:v>
                </c:pt>
                <c:pt idx="7">
                  <c:v>357</c:v>
                </c:pt>
                <c:pt idx="8">
                  <c:v>289</c:v>
                </c:pt>
                <c:pt idx="9">
                  <c:v>214</c:v>
                </c:pt>
                <c:pt idx="10">
                  <c:v>201</c:v>
                </c:pt>
                <c:pt idx="11">
                  <c:v>156</c:v>
                </c:pt>
                <c:pt idx="12">
                  <c:v>189</c:v>
                </c:pt>
                <c:pt idx="13">
                  <c:v>41</c:v>
                </c:pt>
                <c:pt idx="14">
                  <c:v>6</c:v>
                </c:pt>
                <c:pt idx="15">
                  <c:v>7</c:v>
                </c:pt>
                <c:pt idx="16">
                  <c:v>8</c:v>
                </c:pt>
                <c:pt idx="17">
                  <c:v>10</c:v>
                </c:pt>
                <c:pt idx="1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92-428C-8EBC-3E1529D6B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9774128"/>
        <c:axId val="929769968"/>
      </c:barChart>
      <c:catAx>
        <c:axId val="92977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9769968"/>
        <c:crosses val="autoZero"/>
        <c:auto val="1"/>
        <c:lblAlgn val="ctr"/>
        <c:lblOffset val="100"/>
        <c:noMultiLvlLbl val="0"/>
      </c:catAx>
      <c:valAx>
        <c:axId val="92976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9774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 group wise donors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final_table!$AH$26520:$AH$26529</c:f>
              <c:numCache>
                <c:formatCode>General</c:formatCode>
                <c:ptCount val="10"/>
                <c:pt idx="0">
                  <c:v>114</c:v>
                </c:pt>
                <c:pt idx="1">
                  <c:v>350</c:v>
                </c:pt>
                <c:pt idx="2">
                  <c:v>657</c:v>
                </c:pt>
                <c:pt idx="3">
                  <c:v>795</c:v>
                </c:pt>
                <c:pt idx="4">
                  <c:v>734</c:v>
                </c:pt>
                <c:pt idx="5">
                  <c:v>482</c:v>
                </c:pt>
                <c:pt idx="6">
                  <c:v>289</c:v>
                </c:pt>
                <c:pt idx="7">
                  <c:v>148</c:v>
                </c:pt>
                <c:pt idx="8">
                  <c:v>4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FC-48E2-B3B8-6F7B88C03D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8399839"/>
        <c:axId val="418402335"/>
      </c:lineChart>
      <c:catAx>
        <c:axId val="418399839"/>
        <c:scaling>
          <c:orientation val="minMax"/>
        </c:scaling>
        <c:delete val="1"/>
        <c:axPos val="b"/>
        <c:numFmt formatCode="\50" sourceLinked="0"/>
        <c:majorTickMark val="none"/>
        <c:minorTickMark val="none"/>
        <c:tickLblPos val="nextTo"/>
        <c:crossAx val="418402335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418402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399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Amount of Donations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final_table!$C$4:$C$26508</c:f>
              <c:numCache>
                <c:formatCode>General</c:formatCode>
                <c:ptCount val="3574"/>
                <c:pt idx="0">
                  <c:v>200</c:v>
                </c:pt>
                <c:pt idx="1">
                  <c:v>847.06</c:v>
                </c:pt>
                <c:pt idx="2">
                  <c:v>1067.29</c:v>
                </c:pt>
                <c:pt idx="3">
                  <c:v>320.45999999999998</c:v>
                </c:pt>
                <c:pt idx="4">
                  <c:v>155.57</c:v>
                </c:pt>
                <c:pt idx="5">
                  <c:v>315.75</c:v>
                </c:pt>
                <c:pt idx="6">
                  <c:v>24.92</c:v>
                </c:pt>
                <c:pt idx="7">
                  <c:v>210</c:v>
                </c:pt>
                <c:pt idx="8">
                  <c:v>1001.32</c:v>
                </c:pt>
                <c:pt idx="9">
                  <c:v>352.55</c:v>
                </c:pt>
                <c:pt idx="10">
                  <c:v>133.14999999999901</c:v>
                </c:pt>
                <c:pt idx="11">
                  <c:v>209.37</c:v>
                </c:pt>
                <c:pt idx="12">
                  <c:v>259.22899999999998</c:v>
                </c:pt>
                <c:pt idx="13">
                  <c:v>711.12199999999996</c:v>
                </c:pt>
                <c:pt idx="14">
                  <c:v>111.4</c:v>
                </c:pt>
                <c:pt idx="15">
                  <c:v>945.05799999999999</c:v>
                </c:pt>
                <c:pt idx="16">
                  <c:v>1125.0899999999999</c:v>
                </c:pt>
                <c:pt idx="17">
                  <c:v>126.472999999999</c:v>
                </c:pt>
                <c:pt idx="18">
                  <c:v>222</c:v>
                </c:pt>
                <c:pt idx="19">
                  <c:v>31.16</c:v>
                </c:pt>
                <c:pt idx="20">
                  <c:v>46.5</c:v>
                </c:pt>
                <c:pt idx="21">
                  <c:v>77.44</c:v>
                </c:pt>
                <c:pt idx="22">
                  <c:v>57.5</c:v>
                </c:pt>
                <c:pt idx="23">
                  <c:v>220</c:v>
                </c:pt>
                <c:pt idx="24">
                  <c:v>19</c:v>
                </c:pt>
                <c:pt idx="25">
                  <c:v>804.7</c:v>
                </c:pt>
                <c:pt idx="26">
                  <c:v>769.22</c:v>
                </c:pt>
                <c:pt idx="27">
                  <c:v>130</c:v>
                </c:pt>
                <c:pt idx="28">
                  <c:v>2006.3899999999901</c:v>
                </c:pt>
                <c:pt idx="29">
                  <c:v>32.96</c:v>
                </c:pt>
                <c:pt idx="30">
                  <c:v>622.27</c:v>
                </c:pt>
                <c:pt idx="31">
                  <c:v>541.54999999999995</c:v>
                </c:pt>
                <c:pt idx="32">
                  <c:v>165.5</c:v>
                </c:pt>
                <c:pt idx="33">
                  <c:v>90.52</c:v>
                </c:pt>
                <c:pt idx="34">
                  <c:v>22.39</c:v>
                </c:pt>
                <c:pt idx="35">
                  <c:v>193.79</c:v>
                </c:pt>
                <c:pt idx="36">
                  <c:v>70</c:v>
                </c:pt>
                <c:pt idx="37">
                  <c:v>216.43600000000001</c:v>
                </c:pt>
                <c:pt idx="38">
                  <c:v>337.01</c:v>
                </c:pt>
                <c:pt idx="39">
                  <c:v>297.18</c:v>
                </c:pt>
                <c:pt idx="40">
                  <c:v>21.5</c:v>
                </c:pt>
                <c:pt idx="41">
                  <c:v>1252.8599999999899</c:v>
                </c:pt>
                <c:pt idx="42">
                  <c:v>4654.67</c:v>
                </c:pt>
                <c:pt idx="43">
                  <c:v>144.79</c:v>
                </c:pt>
                <c:pt idx="44">
                  <c:v>185</c:v>
                </c:pt>
                <c:pt idx="45">
                  <c:v>118.91200000000001</c:v>
                </c:pt>
                <c:pt idx="46">
                  <c:v>1737.3999999999901</c:v>
                </c:pt>
                <c:pt idx="47">
                  <c:v>89.4</c:v>
                </c:pt>
                <c:pt idx="48">
                  <c:v>261.01</c:v>
                </c:pt>
                <c:pt idx="49">
                  <c:v>434.96</c:v>
                </c:pt>
                <c:pt idx="50">
                  <c:v>122.11</c:v>
                </c:pt>
                <c:pt idx="51">
                  <c:v>200</c:v>
                </c:pt>
                <c:pt idx="52">
                  <c:v>20</c:v>
                </c:pt>
                <c:pt idx="53">
                  <c:v>375.774</c:v>
                </c:pt>
                <c:pt idx="54">
                  <c:v>31</c:v>
                </c:pt>
                <c:pt idx="55">
                  <c:v>117.289999999999</c:v>
                </c:pt>
                <c:pt idx="56">
                  <c:v>57.38</c:v>
                </c:pt>
                <c:pt idx="57">
                  <c:v>170</c:v>
                </c:pt>
                <c:pt idx="58">
                  <c:v>125</c:v>
                </c:pt>
                <c:pt idx="59">
                  <c:v>382.63799999999998</c:v>
                </c:pt>
                <c:pt idx="60">
                  <c:v>814.79</c:v>
                </c:pt>
                <c:pt idx="61">
                  <c:v>82.6</c:v>
                </c:pt>
                <c:pt idx="62">
                  <c:v>127.5</c:v>
                </c:pt>
                <c:pt idx="63">
                  <c:v>242.376</c:v>
                </c:pt>
                <c:pt idx="64">
                  <c:v>70</c:v>
                </c:pt>
                <c:pt idx="65">
                  <c:v>521.69899999999996</c:v>
                </c:pt>
                <c:pt idx="66">
                  <c:v>52.5</c:v>
                </c:pt>
                <c:pt idx="67">
                  <c:v>69.05</c:v>
                </c:pt>
                <c:pt idx="68">
                  <c:v>243.5</c:v>
                </c:pt>
                <c:pt idx="69">
                  <c:v>46.85</c:v>
                </c:pt>
                <c:pt idx="70">
                  <c:v>70</c:v>
                </c:pt>
                <c:pt idx="71">
                  <c:v>981.8</c:v>
                </c:pt>
                <c:pt idx="72">
                  <c:v>85</c:v>
                </c:pt>
                <c:pt idx="73">
                  <c:v>41</c:v>
                </c:pt>
                <c:pt idx="74">
                  <c:v>190</c:v>
                </c:pt>
                <c:pt idx="75">
                  <c:v>453</c:v>
                </c:pt>
                <c:pt idx="76">
                  <c:v>13.72</c:v>
                </c:pt>
                <c:pt idx="77">
                  <c:v>34.39</c:v>
                </c:pt>
                <c:pt idx="78">
                  <c:v>269.159999999999</c:v>
                </c:pt>
                <c:pt idx="79">
                  <c:v>161.99</c:v>
                </c:pt>
                <c:pt idx="80">
                  <c:v>17.899999999999999</c:v>
                </c:pt>
                <c:pt idx="81">
                  <c:v>108</c:v>
                </c:pt>
                <c:pt idx="82">
                  <c:v>90</c:v>
                </c:pt>
                <c:pt idx="83">
                  <c:v>493.7</c:v>
                </c:pt>
                <c:pt idx="84">
                  <c:v>220</c:v>
                </c:pt>
                <c:pt idx="85">
                  <c:v>506.52499999999998</c:v>
                </c:pt>
                <c:pt idx="86">
                  <c:v>47.5</c:v>
                </c:pt>
                <c:pt idx="87">
                  <c:v>214</c:v>
                </c:pt>
                <c:pt idx="88">
                  <c:v>195</c:v>
                </c:pt>
                <c:pt idx="89">
                  <c:v>21.5</c:v>
                </c:pt>
                <c:pt idx="90">
                  <c:v>86.5</c:v>
                </c:pt>
                <c:pt idx="91">
                  <c:v>110</c:v>
                </c:pt>
                <c:pt idx="92">
                  <c:v>197.4</c:v>
                </c:pt>
                <c:pt idx="93">
                  <c:v>178.17500000000001</c:v>
                </c:pt>
                <c:pt idx="94">
                  <c:v>15.5</c:v>
                </c:pt>
                <c:pt idx="95">
                  <c:v>1171.23</c:v>
                </c:pt>
                <c:pt idx="96">
                  <c:v>226.09</c:v>
                </c:pt>
                <c:pt idx="97">
                  <c:v>177</c:v>
                </c:pt>
                <c:pt idx="98">
                  <c:v>92.39</c:v>
                </c:pt>
                <c:pt idx="99">
                  <c:v>76</c:v>
                </c:pt>
                <c:pt idx="100">
                  <c:v>60</c:v>
                </c:pt>
                <c:pt idx="101">
                  <c:v>43</c:v>
                </c:pt>
                <c:pt idx="102">
                  <c:v>101.5</c:v>
                </c:pt>
                <c:pt idx="103">
                  <c:v>232</c:v>
                </c:pt>
                <c:pt idx="104">
                  <c:v>140</c:v>
                </c:pt>
                <c:pt idx="105">
                  <c:v>195</c:v>
                </c:pt>
                <c:pt idx="106">
                  <c:v>66.727000000000004</c:v>
                </c:pt>
                <c:pt idx="107">
                  <c:v>458.1</c:v>
                </c:pt>
                <c:pt idx="108">
                  <c:v>493.35</c:v>
                </c:pt>
                <c:pt idx="109">
                  <c:v>595</c:v>
                </c:pt>
                <c:pt idx="110">
                  <c:v>522.97</c:v>
                </c:pt>
                <c:pt idx="111">
                  <c:v>170</c:v>
                </c:pt>
                <c:pt idx="112">
                  <c:v>70</c:v>
                </c:pt>
                <c:pt idx="113">
                  <c:v>340.15</c:v>
                </c:pt>
                <c:pt idx="114">
                  <c:v>141.72999999999999</c:v>
                </c:pt>
                <c:pt idx="115">
                  <c:v>180</c:v>
                </c:pt>
                <c:pt idx="116">
                  <c:v>93.51</c:v>
                </c:pt>
                <c:pt idx="117">
                  <c:v>101.39</c:v>
                </c:pt>
                <c:pt idx="118">
                  <c:v>1963.1499999999901</c:v>
                </c:pt>
                <c:pt idx="119">
                  <c:v>123.364</c:v>
                </c:pt>
                <c:pt idx="120">
                  <c:v>15.5</c:v>
                </c:pt>
                <c:pt idx="121">
                  <c:v>426.659999999999</c:v>
                </c:pt>
                <c:pt idx="122">
                  <c:v>546.78</c:v>
                </c:pt>
                <c:pt idx="123">
                  <c:v>156.6</c:v>
                </c:pt>
                <c:pt idx="124">
                  <c:v>115.539999999999</c:v>
                </c:pt>
                <c:pt idx="125">
                  <c:v>28</c:v>
                </c:pt>
                <c:pt idx="126">
                  <c:v>21</c:v>
                </c:pt>
                <c:pt idx="127">
                  <c:v>455</c:v>
                </c:pt>
                <c:pt idx="128">
                  <c:v>712.33999999999901</c:v>
                </c:pt>
                <c:pt idx="129">
                  <c:v>510</c:v>
                </c:pt>
                <c:pt idx="130">
                  <c:v>60</c:v>
                </c:pt>
                <c:pt idx="131">
                  <c:v>396</c:v>
                </c:pt>
                <c:pt idx="132">
                  <c:v>1088.27</c:v>
                </c:pt>
                <c:pt idx="133">
                  <c:v>58</c:v>
                </c:pt>
                <c:pt idx="134">
                  <c:v>1217.45</c:v>
                </c:pt>
                <c:pt idx="135">
                  <c:v>69</c:v>
                </c:pt>
                <c:pt idx="136">
                  <c:v>313.17</c:v>
                </c:pt>
                <c:pt idx="137">
                  <c:v>115</c:v>
                </c:pt>
                <c:pt idx="138">
                  <c:v>478.22199999999998</c:v>
                </c:pt>
                <c:pt idx="139">
                  <c:v>21.5</c:v>
                </c:pt>
                <c:pt idx="140">
                  <c:v>714.76</c:v>
                </c:pt>
                <c:pt idx="141">
                  <c:v>15</c:v>
                </c:pt>
                <c:pt idx="142">
                  <c:v>242.51900000000001</c:v>
                </c:pt>
                <c:pt idx="143">
                  <c:v>165</c:v>
                </c:pt>
                <c:pt idx="144">
                  <c:v>414.95</c:v>
                </c:pt>
                <c:pt idx="145">
                  <c:v>210</c:v>
                </c:pt>
                <c:pt idx="146">
                  <c:v>1118.31</c:v>
                </c:pt>
                <c:pt idx="147">
                  <c:v>45</c:v>
                </c:pt>
                <c:pt idx="148">
                  <c:v>709.71</c:v>
                </c:pt>
                <c:pt idx="149">
                  <c:v>15</c:v>
                </c:pt>
                <c:pt idx="150">
                  <c:v>132.04</c:v>
                </c:pt>
                <c:pt idx="151">
                  <c:v>203.95400000000001</c:v>
                </c:pt>
                <c:pt idx="152">
                  <c:v>140</c:v>
                </c:pt>
                <c:pt idx="153">
                  <c:v>605.69000000000005</c:v>
                </c:pt>
                <c:pt idx="154">
                  <c:v>663.53</c:v>
                </c:pt>
                <c:pt idx="155">
                  <c:v>1183.53</c:v>
                </c:pt>
                <c:pt idx="156">
                  <c:v>370.01999999999902</c:v>
                </c:pt>
                <c:pt idx="157">
                  <c:v>80</c:v>
                </c:pt>
                <c:pt idx="158">
                  <c:v>85.106999999999999</c:v>
                </c:pt>
                <c:pt idx="159">
                  <c:v>789.71</c:v>
                </c:pt>
                <c:pt idx="160">
                  <c:v>30</c:v>
                </c:pt>
                <c:pt idx="161">
                  <c:v>365.46</c:v>
                </c:pt>
                <c:pt idx="162">
                  <c:v>508.37999999999897</c:v>
                </c:pt>
                <c:pt idx="163">
                  <c:v>85</c:v>
                </c:pt>
                <c:pt idx="164">
                  <c:v>185</c:v>
                </c:pt>
                <c:pt idx="165">
                  <c:v>20</c:v>
                </c:pt>
                <c:pt idx="166">
                  <c:v>339.159999999999</c:v>
                </c:pt>
                <c:pt idx="167">
                  <c:v>71</c:v>
                </c:pt>
                <c:pt idx="168">
                  <c:v>288.18</c:v>
                </c:pt>
                <c:pt idx="169">
                  <c:v>424.37</c:v>
                </c:pt>
                <c:pt idx="170">
                  <c:v>145</c:v>
                </c:pt>
                <c:pt idx="171">
                  <c:v>707.04</c:v>
                </c:pt>
                <c:pt idx="172">
                  <c:v>200</c:v>
                </c:pt>
                <c:pt idx="173">
                  <c:v>208.6</c:v>
                </c:pt>
                <c:pt idx="174">
                  <c:v>64.789999999999907</c:v>
                </c:pt>
                <c:pt idx="175">
                  <c:v>85</c:v>
                </c:pt>
                <c:pt idx="176">
                  <c:v>33.5</c:v>
                </c:pt>
                <c:pt idx="177">
                  <c:v>15</c:v>
                </c:pt>
                <c:pt idx="178">
                  <c:v>96.25</c:v>
                </c:pt>
                <c:pt idx="179">
                  <c:v>100</c:v>
                </c:pt>
                <c:pt idx="180">
                  <c:v>170</c:v>
                </c:pt>
                <c:pt idx="181">
                  <c:v>498.789999999999</c:v>
                </c:pt>
                <c:pt idx="182">
                  <c:v>323</c:v>
                </c:pt>
                <c:pt idx="183">
                  <c:v>22.48</c:v>
                </c:pt>
                <c:pt idx="184">
                  <c:v>844.54</c:v>
                </c:pt>
                <c:pt idx="185">
                  <c:v>35</c:v>
                </c:pt>
                <c:pt idx="186">
                  <c:v>230</c:v>
                </c:pt>
                <c:pt idx="187">
                  <c:v>42.39</c:v>
                </c:pt>
                <c:pt idx="188">
                  <c:v>378.18</c:v>
                </c:pt>
                <c:pt idx="189">
                  <c:v>435</c:v>
                </c:pt>
                <c:pt idx="190">
                  <c:v>80</c:v>
                </c:pt>
                <c:pt idx="191">
                  <c:v>111</c:v>
                </c:pt>
                <c:pt idx="192">
                  <c:v>42</c:v>
                </c:pt>
                <c:pt idx="193">
                  <c:v>50</c:v>
                </c:pt>
                <c:pt idx="194">
                  <c:v>65.789999999999907</c:v>
                </c:pt>
                <c:pt idx="195">
                  <c:v>13</c:v>
                </c:pt>
                <c:pt idx="196">
                  <c:v>117</c:v>
                </c:pt>
                <c:pt idx="197">
                  <c:v>141.51999999999899</c:v>
                </c:pt>
                <c:pt idx="198">
                  <c:v>121</c:v>
                </c:pt>
                <c:pt idx="199">
                  <c:v>340.37</c:v>
                </c:pt>
                <c:pt idx="200">
                  <c:v>40</c:v>
                </c:pt>
                <c:pt idx="201">
                  <c:v>52.39</c:v>
                </c:pt>
                <c:pt idx="202">
                  <c:v>17</c:v>
                </c:pt>
                <c:pt idx="203">
                  <c:v>1615.62399999999</c:v>
                </c:pt>
                <c:pt idx="204">
                  <c:v>123</c:v>
                </c:pt>
                <c:pt idx="205">
                  <c:v>212.25</c:v>
                </c:pt>
                <c:pt idx="206">
                  <c:v>25</c:v>
                </c:pt>
                <c:pt idx="207">
                  <c:v>437</c:v>
                </c:pt>
                <c:pt idx="208">
                  <c:v>257.39</c:v>
                </c:pt>
                <c:pt idx="209">
                  <c:v>411.97</c:v>
                </c:pt>
                <c:pt idx="210">
                  <c:v>130</c:v>
                </c:pt>
                <c:pt idx="211">
                  <c:v>56.94</c:v>
                </c:pt>
                <c:pt idx="212">
                  <c:v>414.58</c:v>
                </c:pt>
                <c:pt idx="213">
                  <c:v>415</c:v>
                </c:pt>
                <c:pt idx="214">
                  <c:v>15</c:v>
                </c:pt>
                <c:pt idx="215">
                  <c:v>40</c:v>
                </c:pt>
                <c:pt idx="216">
                  <c:v>67.2</c:v>
                </c:pt>
                <c:pt idx="217">
                  <c:v>30</c:v>
                </c:pt>
                <c:pt idx="218">
                  <c:v>507</c:v>
                </c:pt>
                <c:pt idx="219">
                  <c:v>103.5</c:v>
                </c:pt>
                <c:pt idx="220">
                  <c:v>496.24</c:v>
                </c:pt>
                <c:pt idx="221">
                  <c:v>404.789999999999</c:v>
                </c:pt>
                <c:pt idx="222">
                  <c:v>40</c:v>
                </c:pt>
                <c:pt idx="223">
                  <c:v>71.7</c:v>
                </c:pt>
                <c:pt idx="224">
                  <c:v>155.71</c:v>
                </c:pt>
                <c:pt idx="225">
                  <c:v>388.53</c:v>
                </c:pt>
                <c:pt idx="226">
                  <c:v>180</c:v>
                </c:pt>
                <c:pt idx="227">
                  <c:v>230</c:v>
                </c:pt>
                <c:pt idx="228">
                  <c:v>47</c:v>
                </c:pt>
                <c:pt idx="229">
                  <c:v>523.53</c:v>
                </c:pt>
                <c:pt idx="230">
                  <c:v>1159.0899999999999</c:v>
                </c:pt>
                <c:pt idx="231">
                  <c:v>78.47</c:v>
                </c:pt>
                <c:pt idx="232">
                  <c:v>537.65</c:v>
                </c:pt>
                <c:pt idx="233">
                  <c:v>15</c:v>
                </c:pt>
                <c:pt idx="234">
                  <c:v>409.49</c:v>
                </c:pt>
                <c:pt idx="235">
                  <c:v>115.82</c:v>
                </c:pt>
                <c:pt idx="236">
                  <c:v>338</c:v>
                </c:pt>
                <c:pt idx="237">
                  <c:v>151</c:v>
                </c:pt>
                <c:pt idx="238">
                  <c:v>15</c:v>
                </c:pt>
                <c:pt idx="239">
                  <c:v>43</c:v>
                </c:pt>
                <c:pt idx="240">
                  <c:v>54.749999999999901</c:v>
                </c:pt>
                <c:pt idx="241">
                  <c:v>133</c:v>
                </c:pt>
                <c:pt idx="242">
                  <c:v>1939.64</c:v>
                </c:pt>
                <c:pt idx="243">
                  <c:v>171.35</c:v>
                </c:pt>
                <c:pt idx="244">
                  <c:v>310.789999999999</c:v>
                </c:pt>
                <c:pt idx="245">
                  <c:v>315.25</c:v>
                </c:pt>
                <c:pt idx="246">
                  <c:v>15.5</c:v>
                </c:pt>
                <c:pt idx="247">
                  <c:v>548</c:v>
                </c:pt>
                <c:pt idx="248">
                  <c:v>18</c:v>
                </c:pt>
                <c:pt idx="249">
                  <c:v>182.79</c:v>
                </c:pt>
                <c:pt idx="250">
                  <c:v>90</c:v>
                </c:pt>
                <c:pt idx="251">
                  <c:v>321.37</c:v>
                </c:pt>
                <c:pt idx="252">
                  <c:v>71</c:v>
                </c:pt>
                <c:pt idx="253">
                  <c:v>60</c:v>
                </c:pt>
                <c:pt idx="254">
                  <c:v>452.41999999999899</c:v>
                </c:pt>
                <c:pt idx="255">
                  <c:v>235</c:v>
                </c:pt>
                <c:pt idx="256">
                  <c:v>686.76</c:v>
                </c:pt>
                <c:pt idx="257">
                  <c:v>263.72500000000002</c:v>
                </c:pt>
                <c:pt idx="258">
                  <c:v>110</c:v>
                </c:pt>
                <c:pt idx="259">
                  <c:v>180</c:v>
                </c:pt>
                <c:pt idx="260">
                  <c:v>710.42</c:v>
                </c:pt>
                <c:pt idx="261">
                  <c:v>189.57999999999899</c:v>
                </c:pt>
                <c:pt idx="262">
                  <c:v>225</c:v>
                </c:pt>
                <c:pt idx="263">
                  <c:v>122</c:v>
                </c:pt>
                <c:pt idx="264">
                  <c:v>242.17</c:v>
                </c:pt>
                <c:pt idx="265">
                  <c:v>67.28</c:v>
                </c:pt>
                <c:pt idx="266">
                  <c:v>177</c:v>
                </c:pt>
                <c:pt idx="267">
                  <c:v>363.697</c:v>
                </c:pt>
                <c:pt idx="268">
                  <c:v>100</c:v>
                </c:pt>
                <c:pt idx="269">
                  <c:v>340.59</c:v>
                </c:pt>
                <c:pt idx="270">
                  <c:v>60</c:v>
                </c:pt>
                <c:pt idx="271">
                  <c:v>85</c:v>
                </c:pt>
                <c:pt idx="272">
                  <c:v>290</c:v>
                </c:pt>
                <c:pt idx="273">
                  <c:v>190</c:v>
                </c:pt>
                <c:pt idx="274">
                  <c:v>113</c:v>
                </c:pt>
                <c:pt idx="275">
                  <c:v>381.6</c:v>
                </c:pt>
                <c:pt idx="276">
                  <c:v>2705.9160000000002</c:v>
                </c:pt>
                <c:pt idx="277">
                  <c:v>505.349999999999</c:v>
                </c:pt>
                <c:pt idx="278">
                  <c:v>100</c:v>
                </c:pt>
                <c:pt idx="279">
                  <c:v>138</c:v>
                </c:pt>
                <c:pt idx="280">
                  <c:v>149.5</c:v>
                </c:pt>
                <c:pt idx="281">
                  <c:v>56</c:v>
                </c:pt>
                <c:pt idx="282">
                  <c:v>79</c:v>
                </c:pt>
                <c:pt idx="283">
                  <c:v>145.99</c:v>
                </c:pt>
                <c:pt idx="284">
                  <c:v>221.1</c:v>
                </c:pt>
                <c:pt idx="285">
                  <c:v>78.86</c:v>
                </c:pt>
                <c:pt idx="286">
                  <c:v>56</c:v>
                </c:pt>
                <c:pt idx="287">
                  <c:v>174</c:v>
                </c:pt>
                <c:pt idx="288">
                  <c:v>114.37</c:v>
                </c:pt>
                <c:pt idx="289">
                  <c:v>184.44</c:v>
                </c:pt>
                <c:pt idx="290">
                  <c:v>623.58699999999999</c:v>
                </c:pt>
                <c:pt idx="291">
                  <c:v>409.97</c:v>
                </c:pt>
                <c:pt idx="292">
                  <c:v>60</c:v>
                </c:pt>
                <c:pt idx="293">
                  <c:v>10</c:v>
                </c:pt>
                <c:pt idx="294">
                  <c:v>250</c:v>
                </c:pt>
                <c:pt idx="295">
                  <c:v>368.83</c:v>
                </c:pt>
                <c:pt idx="296">
                  <c:v>105</c:v>
                </c:pt>
                <c:pt idx="297">
                  <c:v>457.45400000000001</c:v>
                </c:pt>
                <c:pt idx="298">
                  <c:v>700</c:v>
                </c:pt>
                <c:pt idx="299">
                  <c:v>20</c:v>
                </c:pt>
                <c:pt idx="300">
                  <c:v>591</c:v>
                </c:pt>
                <c:pt idx="301">
                  <c:v>315.2</c:v>
                </c:pt>
                <c:pt idx="302">
                  <c:v>710</c:v>
                </c:pt>
                <c:pt idx="303">
                  <c:v>947.74</c:v>
                </c:pt>
                <c:pt idx="304">
                  <c:v>70</c:v>
                </c:pt>
                <c:pt idx="305">
                  <c:v>15</c:v>
                </c:pt>
                <c:pt idx="306">
                  <c:v>213.61</c:v>
                </c:pt>
                <c:pt idx="307">
                  <c:v>29.96</c:v>
                </c:pt>
                <c:pt idx="308">
                  <c:v>201.9</c:v>
                </c:pt>
                <c:pt idx="309">
                  <c:v>45</c:v>
                </c:pt>
                <c:pt idx="310">
                  <c:v>173.5</c:v>
                </c:pt>
                <c:pt idx="311">
                  <c:v>131.214</c:v>
                </c:pt>
                <c:pt idx="312">
                  <c:v>378.24</c:v>
                </c:pt>
                <c:pt idx="313">
                  <c:v>70</c:v>
                </c:pt>
                <c:pt idx="314">
                  <c:v>182</c:v>
                </c:pt>
                <c:pt idx="315">
                  <c:v>634.96</c:v>
                </c:pt>
                <c:pt idx="316">
                  <c:v>293</c:v>
                </c:pt>
                <c:pt idx="317">
                  <c:v>20</c:v>
                </c:pt>
                <c:pt idx="318">
                  <c:v>82.229999999999905</c:v>
                </c:pt>
                <c:pt idx="319">
                  <c:v>114</c:v>
                </c:pt>
                <c:pt idx="320">
                  <c:v>84.924999999999997</c:v>
                </c:pt>
                <c:pt idx="321">
                  <c:v>722.92499999999995</c:v>
                </c:pt>
                <c:pt idx="322">
                  <c:v>300</c:v>
                </c:pt>
                <c:pt idx="323">
                  <c:v>82</c:v>
                </c:pt>
                <c:pt idx="324">
                  <c:v>130</c:v>
                </c:pt>
                <c:pt idx="325">
                  <c:v>173.37</c:v>
                </c:pt>
                <c:pt idx="326">
                  <c:v>351.97</c:v>
                </c:pt>
                <c:pt idx="327">
                  <c:v>436.926999999999</c:v>
                </c:pt>
                <c:pt idx="328">
                  <c:v>165</c:v>
                </c:pt>
                <c:pt idx="329">
                  <c:v>237.25</c:v>
                </c:pt>
                <c:pt idx="330">
                  <c:v>163</c:v>
                </c:pt>
                <c:pt idx="331">
                  <c:v>294</c:v>
                </c:pt>
                <c:pt idx="332">
                  <c:v>69</c:v>
                </c:pt>
                <c:pt idx="333">
                  <c:v>675</c:v>
                </c:pt>
                <c:pt idx="334">
                  <c:v>121.97</c:v>
                </c:pt>
                <c:pt idx="335">
                  <c:v>48.97</c:v>
                </c:pt>
                <c:pt idx="336">
                  <c:v>31</c:v>
                </c:pt>
                <c:pt idx="337">
                  <c:v>90.5</c:v>
                </c:pt>
                <c:pt idx="338">
                  <c:v>75</c:v>
                </c:pt>
                <c:pt idx="339">
                  <c:v>206.5</c:v>
                </c:pt>
                <c:pt idx="340">
                  <c:v>162.25</c:v>
                </c:pt>
                <c:pt idx="341">
                  <c:v>62.5</c:v>
                </c:pt>
                <c:pt idx="342">
                  <c:v>255</c:v>
                </c:pt>
                <c:pt idx="343">
                  <c:v>394.04599999999999</c:v>
                </c:pt>
                <c:pt idx="344">
                  <c:v>1276.17</c:v>
                </c:pt>
                <c:pt idx="345">
                  <c:v>202.25</c:v>
                </c:pt>
                <c:pt idx="346">
                  <c:v>829.5</c:v>
                </c:pt>
                <c:pt idx="347">
                  <c:v>162</c:v>
                </c:pt>
                <c:pt idx="348">
                  <c:v>185</c:v>
                </c:pt>
                <c:pt idx="349">
                  <c:v>40.85</c:v>
                </c:pt>
                <c:pt idx="350">
                  <c:v>968.53</c:v>
                </c:pt>
                <c:pt idx="351">
                  <c:v>702.22699999999998</c:v>
                </c:pt>
                <c:pt idx="352">
                  <c:v>991.43</c:v>
                </c:pt>
                <c:pt idx="353">
                  <c:v>359.58</c:v>
                </c:pt>
                <c:pt idx="354">
                  <c:v>420.42</c:v>
                </c:pt>
                <c:pt idx="355">
                  <c:v>125.1</c:v>
                </c:pt>
                <c:pt idx="356">
                  <c:v>10</c:v>
                </c:pt>
                <c:pt idx="357">
                  <c:v>934.08</c:v>
                </c:pt>
                <c:pt idx="358">
                  <c:v>595.95000000000005</c:v>
                </c:pt>
                <c:pt idx="359">
                  <c:v>167</c:v>
                </c:pt>
                <c:pt idx="360">
                  <c:v>365</c:v>
                </c:pt>
                <c:pt idx="361">
                  <c:v>170</c:v>
                </c:pt>
                <c:pt idx="362">
                  <c:v>62.39</c:v>
                </c:pt>
                <c:pt idx="363">
                  <c:v>120</c:v>
                </c:pt>
                <c:pt idx="364">
                  <c:v>132.26</c:v>
                </c:pt>
                <c:pt idx="365">
                  <c:v>25</c:v>
                </c:pt>
                <c:pt idx="366">
                  <c:v>1199.74</c:v>
                </c:pt>
                <c:pt idx="367">
                  <c:v>159</c:v>
                </c:pt>
                <c:pt idx="368">
                  <c:v>123.789999999999</c:v>
                </c:pt>
                <c:pt idx="369">
                  <c:v>111.172</c:v>
                </c:pt>
                <c:pt idx="370">
                  <c:v>329.02</c:v>
                </c:pt>
                <c:pt idx="371">
                  <c:v>190</c:v>
                </c:pt>
                <c:pt idx="372">
                  <c:v>396.54999999999899</c:v>
                </c:pt>
                <c:pt idx="373">
                  <c:v>254.41</c:v>
                </c:pt>
                <c:pt idx="374">
                  <c:v>470.25</c:v>
                </c:pt>
                <c:pt idx="375">
                  <c:v>438.43</c:v>
                </c:pt>
                <c:pt idx="376">
                  <c:v>555.5</c:v>
                </c:pt>
                <c:pt idx="377">
                  <c:v>313.14</c:v>
                </c:pt>
                <c:pt idx="378">
                  <c:v>1803.11</c:v>
                </c:pt>
                <c:pt idx="379">
                  <c:v>200</c:v>
                </c:pt>
                <c:pt idx="380">
                  <c:v>506.88</c:v>
                </c:pt>
                <c:pt idx="381">
                  <c:v>423.11</c:v>
                </c:pt>
                <c:pt idx="382">
                  <c:v>522.14</c:v>
                </c:pt>
                <c:pt idx="383">
                  <c:v>35</c:v>
                </c:pt>
                <c:pt idx="384">
                  <c:v>130</c:v>
                </c:pt>
                <c:pt idx="385">
                  <c:v>10</c:v>
                </c:pt>
                <c:pt idx="386">
                  <c:v>90</c:v>
                </c:pt>
                <c:pt idx="387">
                  <c:v>396.13</c:v>
                </c:pt>
                <c:pt idx="388">
                  <c:v>161</c:v>
                </c:pt>
                <c:pt idx="389">
                  <c:v>49.47</c:v>
                </c:pt>
                <c:pt idx="390">
                  <c:v>356.22199999999998</c:v>
                </c:pt>
                <c:pt idx="391">
                  <c:v>157</c:v>
                </c:pt>
                <c:pt idx="392">
                  <c:v>385</c:v>
                </c:pt>
                <c:pt idx="393">
                  <c:v>30</c:v>
                </c:pt>
                <c:pt idx="394">
                  <c:v>269.159999999999</c:v>
                </c:pt>
                <c:pt idx="395">
                  <c:v>60</c:v>
                </c:pt>
                <c:pt idx="396">
                  <c:v>54.79</c:v>
                </c:pt>
                <c:pt idx="397">
                  <c:v>125</c:v>
                </c:pt>
                <c:pt idx="398">
                  <c:v>20</c:v>
                </c:pt>
                <c:pt idx="399">
                  <c:v>15</c:v>
                </c:pt>
                <c:pt idx="400">
                  <c:v>163.38999999999999</c:v>
                </c:pt>
                <c:pt idx="401">
                  <c:v>209.5</c:v>
                </c:pt>
                <c:pt idx="402">
                  <c:v>60</c:v>
                </c:pt>
                <c:pt idx="403">
                  <c:v>20</c:v>
                </c:pt>
                <c:pt idx="404">
                  <c:v>418.58</c:v>
                </c:pt>
                <c:pt idx="405">
                  <c:v>444.25</c:v>
                </c:pt>
                <c:pt idx="406">
                  <c:v>164</c:v>
                </c:pt>
                <c:pt idx="407">
                  <c:v>140.5</c:v>
                </c:pt>
                <c:pt idx="408">
                  <c:v>125</c:v>
                </c:pt>
                <c:pt idx="409">
                  <c:v>20</c:v>
                </c:pt>
                <c:pt idx="410">
                  <c:v>1156</c:v>
                </c:pt>
                <c:pt idx="411">
                  <c:v>40</c:v>
                </c:pt>
                <c:pt idx="412">
                  <c:v>140</c:v>
                </c:pt>
                <c:pt idx="413">
                  <c:v>458.99400000000003</c:v>
                </c:pt>
                <c:pt idx="414">
                  <c:v>277.45400000000001</c:v>
                </c:pt>
                <c:pt idx="415">
                  <c:v>571.25</c:v>
                </c:pt>
                <c:pt idx="416">
                  <c:v>150</c:v>
                </c:pt>
                <c:pt idx="417">
                  <c:v>100</c:v>
                </c:pt>
                <c:pt idx="418">
                  <c:v>140</c:v>
                </c:pt>
                <c:pt idx="419">
                  <c:v>159</c:v>
                </c:pt>
                <c:pt idx="420">
                  <c:v>278.789999999999</c:v>
                </c:pt>
                <c:pt idx="421">
                  <c:v>260</c:v>
                </c:pt>
                <c:pt idx="422">
                  <c:v>57.206000000000003</c:v>
                </c:pt>
                <c:pt idx="423">
                  <c:v>30</c:v>
                </c:pt>
                <c:pt idx="424">
                  <c:v>74</c:v>
                </c:pt>
                <c:pt idx="425">
                  <c:v>376.05</c:v>
                </c:pt>
                <c:pt idx="426">
                  <c:v>49.5</c:v>
                </c:pt>
                <c:pt idx="427">
                  <c:v>711</c:v>
                </c:pt>
                <c:pt idx="428">
                  <c:v>211</c:v>
                </c:pt>
                <c:pt idx="429">
                  <c:v>52.39</c:v>
                </c:pt>
                <c:pt idx="430">
                  <c:v>1881.172</c:v>
                </c:pt>
                <c:pt idx="431">
                  <c:v>670.31999999999903</c:v>
                </c:pt>
                <c:pt idx="432">
                  <c:v>34.5</c:v>
                </c:pt>
                <c:pt idx="433">
                  <c:v>117.17</c:v>
                </c:pt>
                <c:pt idx="434">
                  <c:v>20</c:v>
                </c:pt>
                <c:pt idx="435">
                  <c:v>671.81999999999903</c:v>
                </c:pt>
                <c:pt idx="436">
                  <c:v>40</c:v>
                </c:pt>
                <c:pt idx="437">
                  <c:v>169.96</c:v>
                </c:pt>
                <c:pt idx="438">
                  <c:v>272.42500000000001</c:v>
                </c:pt>
                <c:pt idx="439">
                  <c:v>234</c:v>
                </c:pt>
                <c:pt idx="440">
                  <c:v>126.95399999999999</c:v>
                </c:pt>
                <c:pt idx="441">
                  <c:v>164</c:v>
                </c:pt>
                <c:pt idx="442">
                  <c:v>663.25</c:v>
                </c:pt>
                <c:pt idx="443">
                  <c:v>185</c:v>
                </c:pt>
                <c:pt idx="444">
                  <c:v>37.79</c:v>
                </c:pt>
                <c:pt idx="445">
                  <c:v>190</c:v>
                </c:pt>
                <c:pt idx="446">
                  <c:v>145.25</c:v>
                </c:pt>
                <c:pt idx="447">
                  <c:v>533.849999999999</c:v>
                </c:pt>
                <c:pt idx="448">
                  <c:v>95</c:v>
                </c:pt>
                <c:pt idx="449">
                  <c:v>169.9</c:v>
                </c:pt>
                <c:pt idx="450">
                  <c:v>30</c:v>
                </c:pt>
                <c:pt idx="451">
                  <c:v>15</c:v>
                </c:pt>
                <c:pt idx="452">
                  <c:v>9</c:v>
                </c:pt>
                <c:pt idx="453">
                  <c:v>319.8</c:v>
                </c:pt>
                <c:pt idx="454">
                  <c:v>176.5</c:v>
                </c:pt>
                <c:pt idx="455">
                  <c:v>342.39</c:v>
                </c:pt>
                <c:pt idx="456">
                  <c:v>593.53</c:v>
                </c:pt>
                <c:pt idx="457">
                  <c:v>224.92</c:v>
                </c:pt>
                <c:pt idx="458">
                  <c:v>15.5</c:v>
                </c:pt>
                <c:pt idx="459">
                  <c:v>302</c:v>
                </c:pt>
                <c:pt idx="460">
                  <c:v>95</c:v>
                </c:pt>
                <c:pt idx="461">
                  <c:v>400</c:v>
                </c:pt>
                <c:pt idx="462">
                  <c:v>1582.08</c:v>
                </c:pt>
                <c:pt idx="463">
                  <c:v>239.92</c:v>
                </c:pt>
                <c:pt idx="464">
                  <c:v>65</c:v>
                </c:pt>
                <c:pt idx="465">
                  <c:v>72.39</c:v>
                </c:pt>
                <c:pt idx="466">
                  <c:v>44</c:v>
                </c:pt>
                <c:pt idx="467">
                  <c:v>56</c:v>
                </c:pt>
                <c:pt idx="468">
                  <c:v>136.5</c:v>
                </c:pt>
                <c:pt idx="469">
                  <c:v>120</c:v>
                </c:pt>
                <c:pt idx="470">
                  <c:v>105</c:v>
                </c:pt>
                <c:pt idx="471">
                  <c:v>181</c:v>
                </c:pt>
                <c:pt idx="472">
                  <c:v>128.30000000000001</c:v>
                </c:pt>
                <c:pt idx="473">
                  <c:v>136</c:v>
                </c:pt>
                <c:pt idx="474">
                  <c:v>45</c:v>
                </c:pt>
                <c:pt idx="475">
                  <c:v>150</c:v>
                </c:pt>
                <c:pt idx="476">
                  <c:v>330</c:v>
                </c:pt>
                <c:pt idx="477">
                  <c:v>272</c:v>
                </c:pt>
                <c:pt idx="478">
                  <c:v>230.56099999999901</c:v>
                </c:pt>
                <c:pt idx="479">
                  <c:v>469.37</c:v>
                </c:pt>
                <c:pt idx="480">
                  <c:v>150</c:v>
                </c:pt>
                <c:pt idx="481">
                  <c:v>95</c:v>
                </c:pt>
                <c:pt idx="482">
                  <c:v>66.855000000000004</c:v>
                </c:pt>
                <c:pt idx="483">
                  <c:v>340.6</c:v>
                </c:pt>
                <c:pt idx="484">
                  <c:v>298.31</c:v>
                </c:pt>
                <c:pt idx="485">
                  <c:v>311</c:v>
                </c:pt>
                <c:pt idx="486">
                  <c:v>221.5</c:v>
                </c:pt>
                <c:pt idx="487">
                  <c:v>290.979999999999</c:v>
                </c:pt>
                <c:pt idx="488">
                  <c:v>50</c:v>
                </c:pt>
                <c:pt idx="489">
                  <c:v>389.25</c:v>
                </c:pt>
                <c:pt idx="490">
                  <c:v>356.18</c:v>
                </c:pt>
                <c:pt idx="491">
                  <c:v>164.37</c:v>
                </c:pt>
                <c:pt idx="492">
                  <c:v>756.66</c:v>
                </c:pt>
                <c:pt idx="493">
                  <c:v>104</c:v>
                </c:pt>
                <c:pt idx="494">
                  <c:v>498.19</c:v>
                </c:pt>
                <c:pt idx="495">
                  <c:v>82</c:v>
                </c:pt>
                <c:pt idx="496">
                  <c:v>15</c:v>
                </c:pt>
                <c:pt idx="497">
                  <c:v>150.85</c:v>
                </c:pt>
                <c:pt idx="498">
                  <c:v>287.85599999999999</c:v>
                </c:pt>
                <c:pt idx="499">
                  <c:v>400</c:v>
                </c:pt>
                <c:pt idx="500">
                  <c:v>1251.309</c:v>
                </c:pt>
                <c:pt idx="501">
                  <c:v>40.479999999999997</c:v>
                </c:pt>
                <c:pt idx="502">
                  <c:v>39.75</c:v>
                </c:pt>
                <c:pt idx="503">
                  <c:v>115</c:v>
                </c:pt>
                <c:pt idx="504">
                  <c:v>32</c:v>
                </c:pt>
                <c:pt idx="505">
                  <c:v>160</c:v>
                </c:pt>
                <c:pt idx="506">
                  <c:v>1303.79</c:v>
                </c:pt>
                <c:pt idx="507">
                  <c:v>189</c:v>
                </c:pt>
                <c:pt idx="508">
                  <c:v>454.219999999999</c:v>
                </c:pt>
                <c:pt idx="509">
                  <c:v>87.78</c:v>
                </c:pt>
                <c:pt idx="510">
                  <c:v>185</c:v>
                </c:pt>
                <c:pt idx="511">
                  <c:v>80</c:v>
                </c:pt>
                <c:pt idx="512">
                  <c:v>43</c:v>
                </c:pt>
                <c:pt idx="513">
                  <c:v>110</c:v>
                </c:pt>
                <c:pt idx="514">
                  <c:v>391.83</c:v>
                </c:pt>
                <c:pt idx="515">
                  <c:v>226</c:v>
                </c:pt>
                <c:pt idx="516">
                  <c:v>40</c:v>
                </c:pt>
                <c:pt idx="517">
                  <c:v>110</c:v>
                </c:pt>
                <c:pt idx="518">
                  <c:v>585.99599999999998</c:v>
                </c:pt>
                <c:pt idx="519">
                  <c:v>115</c:v>
                </c:pt>
                <c:pt idx="520">
                  <c:v>450</c:v>
                </c:pt>
                <c:pt idx="521">
                  <c:v>55</c:v>
                </c:pt>
                <c:pt idx="522">
                  <c:v>148</c:v>
                </c:pt>
                <c:pt idx="523">
                  <c:v>382.789999999999</c:v>
                </c:pt>
                <c:pt idx="524">
                  <c:v>125.39</c:v>
                </c:pt>
                <c:pt idx="525">
                  <c:v>310</c:v>
                </c:pt>
                <c:pt idx="526">
                  <c:v>189.56</c:v>
                </c:pt>
                <c:pt idx="527">
                  <c:v>47.8</c:v>
                </c:pt>
                <c:pt idx="528">
                  <c:v>181.227</c:v>
                </c:pt>
                <c:pt idx="529">
                  <c:v>311.11</c:v>
                </c:pt>
                <c:pt idx="530">
                  <c:v>284.18</c:v>
                </c:pt>
                <c:pt idx="531">
                  <c:v>240</c:v>
                </c:pt>
                <c:pt idx="532">
                  <c:v>121.52</c:v>
                </c:pt>
                <c:pt idx="533">
                  <c:v>360</c:v>
                </c:pt>
                <c:pt idx="534">
                  <c:v>61</c:v>
                </c:pt>
                <c:pt idx="535">
                  <c:v>60</c:v>
                </c:pt>
                <c:pt idx="536">
                  <c:v>304</c:v>
                </c:pt>
                <c:pt idx="537">
                  <c:v>85</c:v>
                </c:pt>
                <c:pt idx="538">
                  <c:v>112.25</c:v>
                </c:pt>
                <c:pt idx="539">
                  <c:v>109.58</c:v>
                </c:pt>
                <c:pt idx="540">
                  <c:v>13</c:v>
                </c:pt>
                <c:pt idx="541">
                  <c:v>180</c:v>
                </c:pt>
                <c:pt idx="542">
                  <c:v>40</c:v>
                </c:pt>
                <c:pt idx="543">
                  <c:v>245</c:v>
                </c:pt>
                <c:pt idx="544">
                  <c:v>15</c:v>
                </c:pt>
                <c:pt idx="545">
                  <c:v>47.5</c:v>
                </c:pt>
                <c:pt idx="546">
                  <c:v>64.5</c:v>
                </c:pt>
                <c:pt idx="547">
                  <c:v>20</c:v>
                </c:pt>
                <c:pt idx="548">
                  <c:v>200</c:v>
                </c:pt>
                <c:pt idx="549">
                  <c:v>518.75</c:v>
                </c:pt>
                <c:pt idx="550">
                  <c:v>107.52</c:v>
                </c:pt>
                <c:pt idx="551">
                  <c:v>202.04</c:v>
                </c:pt>
                <c:pt idx="552">
                  <c:v>200</c:v>
                </c:pt>
                <c:pt idx="553">
                  <c:v>120</c:v>
                </c:pt>
                <c:pt idx="554">
                  <c:v>99.66</c:v>
                </c:pt>
                <c:pt idx="555">
                  <c:v>205</c:v>
                </c:pt>
                <c:pt idx="556">
                  <c:v>25</c:v>
                </c:pt>
                <c:pt idx="557">
                  <c:v>169.95400000000001</c:v>
                </c:pt>
                <c:pt idx="558">
                  <c:v>104.4</c:v>
                </c:pt>
                <c:pt idx="559">
                  <c:v>60</c:v>
                </c:pt>
                <c:pt idx="560">
                  <c:v>97.5</c:v>
                </c:pt>
                <c:pt idx="561">
                  <c:v>5.2</c:v>
                </c:pt>
                <c:pt idx="562">
                  <c:v>211.72499999999999</c:v>
                </c:pt>
                <c:pt idx="563">
                  <c:v>356.76</c:v>
                </c:pt>
                <c:pt idx="564">
                  <c:v>124.071</c:v>
                </c:pt>
                <c:pt idx="565">
                  <c:v>275.76</c:v>
                </c:pt>
                <c:pt idx="566">
                  <c:v>98</c:v>
                </c:pt>
                <c:pt idx="567">
                  <c:v>163.12</c:v>
                </c:pt>
                <c:pt idx="568">
                  <c:v>837.48</c:v>
                </c:pt>
                <c:pt idx="569">
                  <c:v>48.8</c:v>
                </c:pt>
                <c:pt idx="570">
                  <c:v>331.61</c:v>
                </c:pt>
                <c:pt idx="571">
                  <c:v>80</c:v>
                </c:pt>
                <c:pt idx="572">
                  <c:v>344.789999999999</c:v>
                </c:pt>
                <c:pt idx="573">
                  <c:v>362.159999999999</c:v>
                </c:pt>
                <c:pt idx="574">
                  <c:v>120</c:v>
                </c:pt>
                <c:pt idx="575">
                  <c:v>71</c:v>
                </c:pt>
                <c:pt idx="576">
                  <c:v>433.969999999999</c:v>
                </c:pt>
                <c:pt idx="577">
                  <c:v>840.4</c:v>
                </c:pt>
                <c:pt idx="578">
                  <c:v>77.180000000000007</c:v>
                </c:pt>
                <c:pt idx="579">
                  <c:v>69</c:v>
                </c:pt>
                <c:pt idx="580">
                  <c:v>255.32</c:v>
                </c:pt>
                <c:pt idx="581">
                  <c:v>139.79</c:v>
                </c:pt>
                <c:pt idx="582">
                  <c:v>536.38</c:v>
                </c:pt>
                <c:pt idx="583">
                  <c:v>296.74</c:v>
                </c:pt>
                <c:pt idx="584">
                  <c:v>261.54999999999899</c:v>
                </c:pt>
                <c:pt idx="585">
                  <c:v>279.76</c:v>
                </c:pt>
                <c:pt idx="586">
                  <c:v>302</c:v>
                </c:pt>
                <c:pt idx="587">
                  <c:v>540</c:v>
                </c:pt>
                <c:pt idx="588">
                  <c:v>263.5</c:v>
                </c:pt>
                <c:pt idx="589">
                  <c:v>30</c:v>
                </c:pt>
                <c:pt idx="590">
                  <c:v>255.409999999999</c:v>
                </c:pt>
                <c:pt idx="591">
                  <c:v>124</c:v>
                </c:pt>
                <c:pt idx="592">
                  <c:v>177</c:v>
                </c:pt>
                <c:pt idx="593">
                  <c:v>30</c:v>
                </c:pt>
                <c:pt idx="594">
                  <c:v>173</c:v>
                </c:pt>
                <c:pt idx="595">
                  <c:v>114.789999999999</c:v>
                </c:pt>
                <c:pt idx="596">
                  <c:v>144.5</c:v>
                </c:pt>
                <c:pt idx="597">
                  <c:v>608.30999999999995</c:v>
                </c:pt>
                <c:pt idx="598">
                  <c:v>253.969999999999</c:v>
                </c:pt>
                <c:pt idx="599">
                  <c:v>110</c:v>
                </c:pt>
                <c:pt idx="600">
                  <c:v>354</c:v>
                </c:pt>
                <c:pt idx="601">
                  <c:v>139.57999999999899</c:v>
                </c:pt>
                <c:pt idx="602">
                  <c:v>150</c:v>
                </c:pt>
                <c:pt idx="603">
                  <c:v>135.69999999999999</c:v>
                </c:pt>
                <c:pt idx="604">
                  <c:v>139.11000000000001</c:v>
                </c:pt>
                <c:pt idx="605">
                  <c:v>97.677999999999997</c:v>
                </c:pt>
                <c:pt idx="606">
                  <c:v>156</c:v>
                </c:pt>
                <c:pt idx="607">
                  <c:v>367.76</c:v>
                </c:pt>
                <c:pt idx="608">
                  <c:v>113.6</c:v>
                </c:pt>
                <c:pt idx="609">
                  <c:v>167.1</c:v>
                </c:pt>
                <c:pt idx="610">
                  <c:v>317.27999999999997</c:v>
                </c:pt>
                <c:pt idx="611">
                  <c:v>90</c:v>
                </c:pt>
                <c:pt idx="612">
                  <c:v>15.5</c:v>
                </c:pt>
                <c:pt idx="613">
                  <c:v>40</c:v>
                </c:pt>
                <c:pt idx="614">
                  <c:v>138.68</c:v>
                </c:pt>
                <c:pt idx="615">
                  <c:v>40</c:v>
                </c:pt>
                <c:pt idx="616">
                  <c:v>299</c:v>
                </c:pt>
                <c:pt idx="617">
                  <c:v>15</c:v>
                </c:pt>
                <c:pt idx="618">
                  <c:v>56</c:v>
                </c:pt>
                <c:pt idx="619">
                  <c:v>30</c:v>
                </c:pt>
                <c:pt idx="620">
                  <c:v>76</c:v>
                </c:pt>
                <c:pt idx="621">
                  <c:v>232</c:v>
                </c:pt>
                <c:pt idx="622">
                  <c:v>911.849999999999</c:v>
                </c:pt>
                <c:pt idx="623">
                  <c:v>473.52</c:v>
                </c:pt>
                <c:pt idx="624">
                  <c:v>59.96</c:v>
                </c:pt>
                <c:pt idx="625">
                  <c:v>152.38999999999999</c:v>
                </c:pt>
                <c:pt idx="626">
                  <c:v>207.82499999999999</c:v>
                </c:pt>
                <c:pt idx="627">
                  <c:v>664.31</c:v>
                </c:pt>
                <c:pt idx="628">
                  <c:v>341.77</c:v>
                </c:pt>
                <c:pt idx="629">
                  <c:v>759.45</c:v>
                </c:pt>
                <c:pt idx="630">
                  <c:v>66</c:v>
                </c:pt>
                <c:pt idx="631">
                  <c:v>2304.15</c:v>
                </c:pt>
                <c:pt idx="632">
                  <c:v>19.96</c:v>
                </c:pt>
                <c:pt idx="633">
                  <c:v>491.51</c:v>
                </c:pt>
                <c:pt idx="634">
                  <c:v>20</c:v>
                </c:pt>
                <c:pt idx="635">
                  <c:v>75.39</c:v>
                </c:pt>
                <c:pt idx="636">
                  <c:v>1586.309</c:v>
                </c:pt>
                <c:pt idx="637">
                  <c:v>310.60000000000002</c:v>
                </c:pt>
                <c:pt idx="638">
                  <c:v>30</c:v>
                </c:pt>
                <c:pt idx="639">
                  <c:v>119.58</c:v>
                </c:pt>
                <c:pt idx="640">
                  <c:v>239</c:v>
                </c:pt>
                <c:pt idx="641">
                  <c:v>260.12700000000001</c:v>
                </c:pt>
                <c:pt idx="642">
                  <c:v>90</c:v>
                </c:pt>
                <c:pt idx="643">
                  <c:v>369.4</c:v>
                </c:pt>
                <c:pt idx="644">
                  <c:v>225.36</c:v>
                </c:pt>
                <c:pt idx="645">
                  <c:v>22.5</c:v>
                </c:pt>
                <c:pt idx="646">
                  <c:v>140</c:v>
                </c:pt>
                <c:pt idx="647">
                  <c:v>487.77600000000001</c:v>
                </c:pt>
                <c:pt idx="648">
                  <c:v>34.5</c:v>
                </c:pt>
                <c:pt idx="649">
                  <c:v>324.74700000000001</c:v>
                </c:pt>
                <c:pt idx="650">
                  <c:v>261.64</c:v>
                </c:pt>
                <c:pt idx="651">
                  <c:v>397.1</c:v>
                </c:pt>
                <c:pt idx="652">
                  <c:v>181</c:v>
                </c:pt>
                <c:pt idx="653">
                  <c:v>148.18</c:v>
                </c:pt>
                <c:pt idx="654">
                  <c:v>54</c:v>
                </c:pt>
                <c:pt idx="655">
                  <c:v>30</c:v>
                </c:pt>
                <c:pt idx="656">
                  <c:v>21.5</c:v>
                </c:pt>
                <c:pt idx="657">
                  <c:v>419.334</c:v>
                </c:pt>
                <c:pt idx="658">
                  <c:v>247</c:v>
                </c:pt>
                <c:pt idx="659">
                  <c:v>467.18</c:v>
                </c:pt>
                <c:pt idx="660">
                  <c:v>181.97</c:v>
                </c:pt>
                <c:pt idx="661">
                  <c:v>144.79</c:v>
                </c:pt>
                <c:pt idx="662">
                  <c:v>82.5</c:v>
                </c:pt>
                <c:pt idx="663">
                  <c:v>397.78</c:v>
                </c:pt>
                <c:pt idx="664">
                  <c:v>50</c:v>
                </c:pt>
                <c:pt idx="665">
                  <c:v>80</c:v>
                </c:pt>
                <c:pt idx="666">
                  <c:v>155</c:v>
                </c:pt>
                <c:pt idx="667">
                  <c:v>281.58</c:v>
                </c:pt>
                <c:pt idx="668">
                  <c:v>610</c:v>
                </c:pt>
                <c:pt idx="669">
                  <c:v>353.74</c:v>
                </c:pt>
                <c:pt idx="670">
                  <c:v>171</c:v>
                </c:pt>
                <c:pt idx="671">
                  <c:v>588</c:v>
                </c:pt>
                <c:pt idx="672">
                  <c:v>12.5</c:v>
                </c:pt>
                <c:pt idx="673">
                  <c:v>294.02999999999997</c:v>
                </c:pt>
                <c:pt idx="674">
                  <c:v>43</c:v>
                </c:pt>
                <c:pt idx="675">
                  <c:v>129.53</c:v>
                </c:pt>
                <c:pt idx="676">
                  <c:v>194.55</c:v>
                </c:pt>
                <c:pt idx="677">
                  <c:v>316.08</c:v>
                </c:pt>
                <c:pt idx="678">
                  <c:v>20.5</c:v>
                </c:pt>
                <c:pt idx="679">
                  <c:v>29.799999999999901</c:v>
                </c:pt>
                <c:pt idx="680">
                  <c:v>264.789999999999</c:v>
                </c:pt>
                <c:pt idx="681">
                  <c:v>29.75</c:v>
                </c:pt>
                <c:pt idx="682">
                  <c:v>554.69000000000005</c:v>
                </c:pt>
                <c:pt idx="683">
                  <c:v>405.41999999999899</c:v>
                </c:pt>
                <c:pt idx="684">
                  <c:v>25.4</c:v>
                </c:pt>
                <c:pt idx="685">
                  <c:v>126</c:v>
                </c:pt>
                <c:pt idx="686">
                  <c:v>137.38999999999999</c:v>
                </c:pt>
                <c:pt idx="687">
                  <c:v>278</c:v>
                </c:pt>
                <c:pt idx="688">
                  <c:v>60</c:v>
                </c:pt>
                <c:pt idx="689">
                  <c:v>50</c:v>
                </c:pt>
                <c:pt idx="690">
                  <c:v>700</c:v>
                </c:pt>
                <c:pt idx="691">
                  <c:v>145</c:v>
                </c:pt>
                <c:pt idx="692">
                  <c:v>90</c:v>
                </c:pt>
                <c:pt idx="693">
                  <c:v>237.5</c:v>
                </c:pt>
                <c:pt idx="694">
                  <c:v>65</c:v>
                </c:pt>
                <c:pt idx="695">
                  <c:v>241.37</c:v>
                </c:pt>
                <c:pt idx="696">
                  <c:v>330</c:v>
                </c:pt>
                <c:pt idx="697">
                  <c:v>319.95</c:v>
                </c:pt>
                <c:pt idx="698">
                  <c:v>40</c:v>
                </c:pt>
                <c:pt idx="699">
                  <c:v>180</c:v>
                </c:pt>
                <c:pt idx="700">
                  <c:v>91.555000000000007</c:v>
                </c:pt>
                <c:pt idx="701">
                  <c:v>85</c:v>
                </c:pt>
                <c:pt idx="702">
                  <c:v>141.9</c:v>
                </c:pt>
                <c:pt idx="703">
                  <c:v>210</c:v>
                </c:pt>
                <c:pt idx="704">
                  <c:v>1179.29</c:v>
                </c:pt>
                <c:pt idx="705">
                  <c:v>310.25</c:v>
                </c:pt>
                <c:pt idx="706">
                  <c:v>255.68099999999899</c:v>
                </c:pt>
                <c:pt idx="707">
                  <c:v>325.58</c:v>
                </c:pt>
                <c:pt idx="708">
                  <c:v>112</c:v>
                </c:pt>
                <c:pt idx="709">
                  <c:v>157.79</c:v>
                </c:pt>
                <c:pt idx="710">
                  <c:v>131.25</c:v>
                </c:pt>
                <c:pt idx="711">
                  <c:v>177.524</c:v>
                </c:pt>
                <c:pt idx="712">
                  <c:v>505.06999999999903</c:v>
                </c:pt>
                <c:pt idx="713">
                  <c:v>84.789999999999907</c:v>
                </c:pt>
                <c:pt idx="714">
                  <c:v>78</c:v>
                </c:pt>
                <c:pt idx="715">
                  <c:v>238</c:v>
                </c:pt>
                <c:pt idx="716">
                  <c:v>270.23</c:v>
                </c:pt>
                <c:pt idx="717">
                  <c:v>65</c:v>
                </c:pt>
                <c:pt idx="718">
                  <c:v>313.95</c:v>
                </c:pt>
                <c:pt idx="719">
                  <c:v>694.95</c:v>
                </c:pt>
                <c:pt idx="720">
                  <c:v>200</c:v>
                </c:pt>
                <c:pt idx="721">
                  <c:v>90</c:v>
                </c:pt>
                <c:pt idx="722">
                  <c:v>278.60000000000002</c:v>
                </c:pt>
                <c:pt idx="723">
                  <c:v>173.81</c:v>
                </c:pt>
                <c:pt idx="724">
                  <c:v>121</c:v>
                </c:pt>
                <c:pt idx="725">
                  <c:v>478</c:v>
                </c:pt>
                <c:pt idx="726">
                  <c:v>43</c:v>
                </c:pt>
                <c:pt idx="727">
                  <c:v>250</c:v>
                </c:pt>
                <c:pt idx="728">
                  <c:v>135</c:v>
                </c:pt>
                <c:pt idx="729">
                  <c:v>12.5</c:v>
                </c:pt>
                <c:pt idx="730">
                  <c:v>220</c:v>
                </c:pt>
                <c:pt idx="731">
                  <c:v>86</c:v>
                </c:pt>
                <c:pt idx="732">
                  <c:v>372.48</c:v>
                </c:pt>
                <c:pt idx="733">
                  <c:v>15.5</c:v>
                </c:pt>
                <c:pt idx="734">
                  <c:v>142.25</c:v>
                </c:pt>
                <c:pt idx="735">
                  <c:v>30</c:v>
                </c:pt>
                <c:pt idx="736">
                  <c:v>402.03800000000001</c:v>
                </c:pt>
                <c:pt idx="737">
                  <c:v>125</c:v>
                </c:pt>
                <c:pt idx="738">
                  <c:v>159</c:v>
                </c:pt>
                <c:pt idx="739">
                  <c:v>24.8</c:v>
                </c:pt>
                <c:pt idx="740">
                  <c:v>194.79</c:v>
                </c:pt>
                <c:pt idx="741">
                  <c:v>103</c:v>
                </c:pt>
                <c:pt idx="742">
                  <c:v>49.5</c:v>
                </c:pt>
                <c:pt idx="743">
                  <c:v>415.18</c:v>
                </c:pt>
                <c:pt idx="744">
                  <c:v>20</c:v>
                </c:pt>
                <c:pt idx="745">
                  <c:v>330</c:v>
                </c:pt>
                <c:pt idx="746">
                  <c:v>148.5</c:v>
                </c:pt>
                <c:pt idx="747">
                  <c:v>70</c:v>
                </c:pt>
                <c:pt idx="748">
                  <c:v>508.11</c:v>
                </c:pt>
                <c:pt idx="749">
                  <c:v>36.5</c:v>
                </c:pt>
                <c:pt idx="750">
                  <c:v>36.5</c:v>
                </c:pt>
                <c:pt idx="751">
                  <c:v>90</c:v>
                </c:pt>
                <c:pt idx="752">
                  <c:v>95</c:v>
                </c:pt>
                <c:pt idx="753">
                  <c:v>386.75</c:v>
                </c:pt>
                <c:pt idx="754">
                  <c:v>50</c:v>
                </c:pt>
                <c:pt idx="755">
                  <c:v>321.60000000000002</c:v>
                </c:pt>
                <c:pt idx="756">
                  <c:v>70</c:v>
                </c:pt>
                <c:pt idx="757">
                  <c:v>36.5</c:v>
                </c:pt>
                <c:pt idx="758">
                  <c:v>160</c:v>
                </c:pt>
                <c:pt idx="759">
                  <c:v>895.32999999999902</c:v>
                </c:pt>
                <c:pt idx="760">
                  <c:v>75</c:v>
                </c:pt>
                <c:pt idx="761">
                  <c:v>150.25</c:v>
                </c:pt>
                <c:pt idx="762">
                  <c:v>115</c:v>
                </c:pt>
                <c:pt idx="763">
                  <c:v>216</c:v>
                </c:pt>
                <c:pt idx="764">
                  <c:v>294</c:v>
                </c:pt>
                <c:pt idx="765">
                  <c:v>229.2</c:v>
                </c:pt>
                <c:pt idx="766">
                  <c:v>155.25</c:v>
                </c:pt>
                <c:pt idx="767">
                  <c:v>100</c:v>
                </c:pt>
                <c:pt idx="768">
                  <c:v>65</c:v>
                </c:pt>
                <c:pt idx="769">
                  <c:v>1724.9739999999999</c:v>
                </c:pt>
                <c:pt idx="770">
                  <c:v>133</c:v>
                </c:pt>
                <c:pt idx="771">
                  <c:v>50.099999999999902</c:v>
                </c:pt>
                <c:pt idx="772">
                  <c:v>133.72</c:v>
                </c:pt>
                <c:pt idx="773">
                  <c:v>1158.75</c:v>
                </c:pt>
                <c:pt idx="774">
                  <c:v>120</c:v>
                </c:pt>
                <c:pt idx="775">
                  <c:v>266.83999999999997</c:v>
                </c:pt>
                <c:pt idx="776">
                  <c:v>619</c:v>
                </c:pt>
                <c:pt idx="777">
                  <c:v>1885.48</c:v>
                </c:pt>
                <c:pt idx="778">
                  <c:v>154.78</c:v>
                </c:pt>
                <c:pt idx="779">
                  <c:v>25</c:v>
                </c:pt>
                <c:pt idx="780">
                  <c:v>101</c:v>
                </c:pt>
                <c:pt idx="781">
                  <c:v>347.3</c:v>
                </c:pt>
                <c:pt idx="782">
                  <c:v>498.95</c:v>
                </c:pt>
                <c:pt idx="783">
                  <c:v>50</c:v>
                </c:pt>
                <c:pt idx="784">
                  <c:v>118.94799999999999</c:v>
                </c:pt>
                <c:pt idx="785">
                  <c:v>164.37</c:v>
                </c:pt>
                <c:pt idx="786">
                  <c:v>99.58</c:v>
                </c:pt>
                <c:pt idx="787">
                  <c:v>267</c:v>
                </c:pt>
                <c:pt idx="788">
                  <c:v>58.79</c:v>
                </c:pt>
                <c:pt idx="789">
                  <c:v>27.39</c:v>
                </c:pt>
                <c:pt idx="790">
                  <c:v>75.25</c:v>
                </c:pt>
                <c:pt idx="791">
                  <c:v>99.92</c:v>
                </c:pt>
                <c:pt idx="792">
                  <c:v>172.5</c:v>
                </c:pt>
                <c:pt idx="793">
                  <c:v>250</c:v>
                </c:pt>
                <c:pt idx="794">
                  <c:v>30</c:v>
                </c:pt>
                <c:pt idx="795">
                  <c:v>367.416</c:v>
                </c:pt>
                <c:pt idx="796">
                  <c:v>450.719999999999</c:v>
                </c:pt>
                <c:pt idx="797">
                  <c:v>1240</c:v>
                </c:pt>
                <c:pt idx="798">
                  <c:v>775.61999999999898</c:v>
                </c:pt>
                <c:pt idx="799">
                  <c:v>445.65</c:v>
                </c:pt>
                <c:pt idx="800">
                  <c:v>360.87400000000002</c:v>
                </c:pt>
                <c:pt idx="801">
                  <c:v>99.789999999999907</c:v>
                </c:pt>
                <c:pt idx="802">
                  <c:v>275</c:v>
                </c:pt>
                <c:pt idx="803">
                  <c:v>27.5</c:v>
                </c:pt>
                <c:pt idx="804">
                  <c:v>40</c:v>
                </c:pt>
                <c:pt idx="805">
                  <c:v>150</c:v>
                </c:pt>
                <c:pt idx="806">
                  <c:v>828.26</c:v>
                </c:pt>
                <c:pt idx="807">
                  <c:v>21.5</c:v>
                </c:pt>
                <c:pt idx="808">
                  <c:v>991.16</c:v>
                </c:pt>
                <c:pt idx="809">
                  <c:v>65.7</c:v>
                </c:pt>
                <c:pt idx="810">
                  <c:v>113.789999999999</c:v>
                </c:pt>
                <c:pt idx="811">
                  <c:v>213.56</c:v>
                </c:pt>
                <c:pt idx="812">
                  <c:v>117.35</c:v>
                </c:pt>
                <c:pt idx="813">
                  <c:v>18.5</c:v>
                </c:pt>
                <c:pt idx="814">
                  <c:v>65</c:v>
                </c:pt>
                <c:pt idx="815">
                  <c:v>188.464</c:v>
                </c:pt>
                <c:pt idx="816">
                  <c:v>339.25</c:v>
                </c:pt>
                <c:pt idx="817">
                  <c:v>1111</c:v>
                </c:pt>
                <c:pt idx="818">
                  <c:v>526</c:v>
                </c:pt>
                <c:pt idx="819">
                  <c:v>11</c:v>
                </c:pt>
                <c:pt idx="820">
                  <c:v>59</c:v>
                </c:pt>
                <c:pt idx="821">
                  <c:v>216.23</c:v>
                </c:pt>
                <c:pt idx="822">
                  <c:v>21.5</c:v>
                </c:pt>
                <c:pt idx="823">
                  <c:v>111.96</c:v>
                </c:pt>
                <c:pt idx="824">
                  <c:v>251</c:v>
                </c:pt>
                <c:pt idx="825">
                  <c:v>90</c:v>
                </c:pt>
                <c:pt idx="826">
                  <c:v>50</c:v>
                </c:pt>
                <c:pt idx="827">
                  <c:v>421.599999999999</c:v>
                </c:pt>
                <c:pt idx="828">
                  <c:v>266.25</c:v>
                </c:pt>
                <c:pt idx="829">
                  <c:v>73.59</c:v>
                </c:pt>
                <c:pt idx="830">
                  <c:v>215</c:v>
                </c:pt>
                <c:pt idx="831">
                  <c:v>173.95</c:v>
                </c:pt>
                <c:pt idx="832">
                  <c:v>122.17</c:v>
                </c:pt>
                <c:pt idx="833">
                  <c:v>70</c:v>
                </c:pt>
                <c:pt idx="834">
                  <c:v>847.18100000000004</c:v>
                </c:pt>
                <c:pt idx="835">
                  <c:v>664.53</c:v>
                </c:pt>
                <c:pt idx="836">
                  <c:v>43</c:v>
                </c:pt>
                <c:pt idx="837">
                  <c:v>110</c:v>
                </c:pt>
                <c:pt idx="838">
                  <c:v>110</c:v>
                </c:pt>
                <c:pt idx="839">
                  <c:v>43</c:v>
                </c:pt>
                <c:pt idx="840">
                  <c:v>10</c:v>
                </c:pt>
                <c:pt idx="841">
                  <c:v>48.39</c:v>
                </c:pt>
                <c:pt idx="842">
                  <c:v>285</c:v>
                </c:pt>
                <c:pt idx="843">
                  <c:v>71</c:v>
                </c:pt>
                <c:pt idx="844">
                  <c:v>454.5</c:v>
                </c:pt>
                <c:pt idx="845">
                  <c:v>92.25</c:v>
                </c:pt>
                <c:pt idx="846">
                  <c:v>641.13</c:v>
                </c:pt>
                <c:pt idx="847">
                  <c:v>39</c:v>
                </c:pt>
                <c:pt idx="848">
                  <c:v>210.66</c:v>
                </c:pt>
                <c:pt idx="849">
                  <c:v>275</c:v>
                </c:pt>
                <c:pt idx="850">
                  <c:v>32</c:v>
                </c:pt>
                <c:pt idx="851">
                  <c:v>40</c:v>
                </c:pt>
                <c:pt idx="852">
                  <c:v>343.6</c:v>
                </c:pt>
                <c:pt idx="853">
                  <c:v>60</c:v>
                </c:pt>
                <c:pt idx="854">
                  <c:v>122</c:v>
                </c:pt>
                <c:pt idx="855">
                  <c:v>162.77600000000001</c:v>
                </c:pt>
                <c:pt idx="856">
                  <c:v>62.25</c:v>
                </c:pt>
                <c:pt idx="857">
                  <c:v>285.75</c:v>
                </c:pt>
                <c:pt idx="858">
                  <c:v>205</c:v>
                </c:pt>
                <c:pt idx="859">
                  <c:v>40</c:v>
                </c:pt>
                <c:pt idx="860">
                  <c:v>7.5</c:v>
                </c:pt>
                <c:pt idx="861">
                  <c:v>105</c:v>
                </c:pt>
                <c:pt idx="862">
                  <c:v>304.37</c:v>
                </c:pt>
                <c:pt idx="863">
                  <c:v>73</c:v>
                </c:pt>
                <c:pt idx="864">
                  <c:v>134</c:v>
                </c:pt>
                <c:pt idx="865">
                  <c:v>25</c:v>
                </c:pt>
                <c:pt idx="866">
                  <c:v>30</c:v>
                </c:pt>
                <c:pt idx="867">
                  <c:v>245</c:v>
                </c:pt>
                <c:pt idx="868">
                  <c:v>55</c:v>
                </c:pt>
                <c:pt idx="869">
                  <c:v>180</c:v>
                </c:pt>
                <c:pt idx="870">
                  <c:v>488.18</c:v>
                </c:pt>
                <c:pt idx="871">
                  <c:v>234.79</c:v>
                </c:pt>
                <c:pt idx="872">
                  <c:v>130</c:v>
                </c:pt>
                <c:pt idx="873">
                  <c:v>211.17</c:v>
                </c:pt>
                <c:pt idx="874">
                  <c:v>142.81</c:v>
                </c:pt>
                <c:pt idx="875">
                  <c:v>50</c:v>
                </c:pt>
                <c:pt idx="876">
                  <c:v>132.37</c:v>
                </c:pt>
                <c:pt idx="877">
                  <c:v>120</c:v>
                </c:pt>
                <c:pt idx="878">
                  <c:v>34.79</c:v>
                </c:pt>
                <c:pt idx="879">
                  <c:v>120</c:v>
                </c:pt>
                <c:pt idx="880">
                  <c:v>249.48599999999999</c:v>
                </c:pt>
                <c:pt idx="881">
                  <c:v>202.36</c:v>
                </c:pt>
                <c:pt idx="882">
                  <c:v>129</c:v>
                </c:pt>
                <c:pt idx="883">
                  <c:v>259.58</c:v>
                </c:pt>
                <c:pt idx="884">
                  <c:v>170.357</c:v>
                </c:pt>
                <c:pt idx="885">
                  <c:v>79.789999999999907</c:v>
                </c:pt>
                <c:pt idx="886">
                  <c:v>94.34</c:v>
                </c:pt>
                <c:pt idx="887">
                  <c:v>91</c:v>
                </c:pt>
                <c:pt idx="888">
                  <c:v>180.79</c:v>
                </c:pt>
                <c:pt idx="889">
                  <c:v>352</c:v>
                </c:pt>
                <c:pt idx="890">
                  <c:v>72.39</c:v>
                </c:pt>
                <c:pt idx="891">
                  <c:v>71</c:v>
                </c:pt>
                <c:pt idx="892">
                  <c:v>397.44</c:v>
                </c:pt>
                <c:pt idx="893">
                  <c:v>287.31</c:v>
                </c:pt>
                <c:pt idx="894">
                  <c:v>15</c:v>
                </c:pt>
                <c:pt idx="895">
                  <c:v>607.97</c:v>
                </c:pt>
                <c:pt idx="896">
                  <c:v>184.79</c:v>
                </c:pt>
                <c:pt idx="897">
                  <c:v>153.94999999999999</c:v>
                </c:pt>
                <c:pt idx="898">
                  <c:v>14</c:v>
                </c:pt>
                <c:pt idx="899">
                  <c:v>251.7</c:v>
                </c:pt>
                <c:pt idx="900">
                  <c:v>156.9</c:v>
                </c:pt>
                <c:pt idx="901">
                  <c:v>65</c:v>
                </c:pt>
                <c:pt idx="902">
                  <c:v>135.88</c:v>
                </c:pt>
                <c:pt idx="903">
                  <c:v>450.56</c:v>
                </c:pt>
                <c:pt idx="904">
                  <c:v>443.53</c:v>
                </c:pt>
                <c:pt idx="905">
                  <c:v>40</c:v>
                </c:pt>
                <c:pt idx="906">
                  <c:v>304.75</c:v>
                </c:pt>
                <c:pt idx="907">
                  <c:v>45</c:v>
                </c:pt>
                <c:pt idx="908">
                  <c:v>79</c:v>
                </c:pt>
                <c:pt idx="909">
                  <c:v>110</c:v>
                </c:pt>
                <c:pt idx="910">
                  <c:v>90</c:v>
                </c:pt>
                <c:pt idx="911">
                  <c:v>171</c:v>
                </c:pt>
                <c:pt idx="912">
                  <c:v>104.37</c:v>
                </c:pt>
                <c:pt idx="913">
                  <c:v>335</c:v>
                </c:pt>
                <c:pt idx="914">
                  <c:v>15</c:v>
                </c:pt>
                <c:pt idx="915">
                  <c:v>452.789999999999</c:v>
                </c:pt>
                <c:pt idx="916">
                  <c:v>200</c:v>
                </c:pt>
                <c:pt idx="917">
                  <c:v>60</c:v>
                </c:pt>
                <c:pt idx="918">
                  <c:v>32.661999999999999</c:v>
                </c:pt>
                <c:pt idx="919">
                  <c:v>20</c:v>
                </c:pt>
                <c:pt idx="920">
                  <c:v>172</c:v>
                </c:pt>
                <c:pt idx="921">
                  <c:v>516.5</c:v>
                </c:pt>
                <c:pt idx="922">
                  <c:v>396.76</c:v>
                </c:pt>
                <c:pt idx="923">
                  <c:v>30</c:v>
                </c:pt>
                <c:pt idx="924">
                  <c:v>314.75</c:v>
                </c:pt>
                <c:pt idx="925">
                  <c:v>70</c:v>
                </c:pt>
                <c:pt idx="926">
                  <c:v>70</c:v>
                </c:pt>
                <c:pt idx="927">
                  <c:v>114.5</c:v>
                </c:pt>
                <c:pt idx="928">
                  <c:v>37.39</c:v>
                </c:pt>
                <c:pt idx="929">
                  <c:v>331.58</c:v>
                </c:pt>
                <c:pt idx="930">
                  <c:v>825</c:v>
                </c:pt>
                <c:pt idx="931">
                  <c:v>195</c:v>
                </c:pt>
                <c:pt idx="932">
                  <c:v>21.5</c:v>
                </c:pt>
                <c:pt idx="933">
                  <c:v>15</c:v>
                </c:pt>
                <c:pt idx="934">
                  <c:v>15</c:v>
                </c:pt>
                <c:pt idx="935">
                  <c:v>99.89</c:v>
                </c:pt>
                <c:pt idx="936">
                  <c:v>134.79</c:v>
                </c:pt>
                <c:pt idx="937">
                  <c:v>534.79</c:v>
                </c:pt>
                <c:pt idx="938">
                  <c:v>88.5</c:v>
                </c:pt>
                <c:pt idx="939">
                  <c:v>316.49</c:v>
                </c:pt>
                <c:pt idx="940">
                  <c:v>80</c:v>
                </c:pt>
                <c:pt idx="941">
                  <c:v>20</c:v>
                </c:pt>
                <c:pt idx="942">
                  <c:v>84.789999999999907</c:v>
                </c:pt>
                <c:pt idx="943">
                  <c:v>25</c:v>
                </c:pt>
                <c:pt idx="944">
                  <c:v>32.5</c:v>
                </c:pt>
                <c:pt idx="945">
                  <c:v>445</c:v>
                </c:pt>
                <c:pt idx="946">
                  <c:v>153.88999999999999</c:v>
                </c:pt>
                <c:pt idx="947">
                  <c:v>60.5</c:v>
                </c:pt>
                <c:pt idx="948">
                  <c:v>105.5</c:v>
                </c:pt>
                <c:pt idx="949">
                  <c:v>219.16</c:v>
                </c:pt>
                <c:pt idx="950">
                  <c:v>172</c:v>
                </c:pt>
                <c:pt idx="951">
                  <c:v>280.37</c:v>
                </c:pt>
                <c:pt idx="952">
                  <c:v>132.5</c:v>
                </c:pt>
                <c:pt idx="953">
                  <c:v>996.63999999999896</c:v>
                </c:pt>
                <c:pt idx="954">
                  <c:v>467.99</c:v>
                </c:pt>
                <c:pt idx="955">
                  <c:v>2030</c:v>
                </c:pt>
                <c:pt idx="956">
                  <c:v>71</c:v>
                </c:pt>
                <c:pt idx="957">
                  <c:v>295.95</c:v>
                </c:pt>
                <c:pt idx="958">
                  <c:v>315.97000000000003</c:v>
                </c:pt>
                <c:pt idx="959">
                  <c:v>30</c:v>
                </c:pt>
                <c:pt idx="960">
                  <c:v>65</c:v>
                </c:pt>
                <c:pt idx="961">
                  <c:v>325</c:v>
                </c:pt>
                <c:pt idx="962">
                  <c:v>284.58</c:v>
                </c:pt>
                <c:pt idx="963">
                  <c:v>110</c:v>
                </c:pt>
                <c:pt idx="964">
                  <c:v>15.5</c:v>
                </c:pt>
                <c:pt idx="965">
                  <c:v>42.39</c:v>
                </c:pt>
                <c:pt idx="966">
                  <c:v>304.58</c:v>
                </c:pt>
                <c:pt idx="967">
                  <c:v>243.07999999999899</c:v>
                </c:pt>
                <c:pt idx="968">
                  <c:v>20</c:v>
                </c:pt>
                <c:pt idx="969">
                  <c:v>275.11</c:v>
                </c:pt>
                <c:pt idx="970">
                  <c:v>70</c:v>
                </c:pt>
                <c:pt idx="971">
                  <c:v>85</c:v>
                </c:pt>
                <c:pt idx="972">
                  <c:v>996.6</c:v>
                </c:pt>
                <c:pt idx="973">
                  <c:v>172</c:v>
                </c:pt>
                <c:pt idx="974">
                  <c:v>600.479999999999</c:v>
                </c:pt>
                <c:pt idx="975">
                  <c:v>59.879999999999903</c:v>
                </c:pt>
                <c:pt idx="976">
                  <c:v>20</c:v>
                </c:pt>
                <c:pt idx="977">
                  <c:v>225.74</c:v>
                </c:pt>
                <c:pt idx="978">
                  <c:v>40</c:v>
                </c:pt>
                <c:pt idx="979">
                  <c:v>534.36</c:v>
                </c:pt>
                <c:pt idx="980">
                  <c:v>149.38999999999999</c:v>
                </c:pt>
                <c:pt idx="981">
                  <c:v>181</c:v>
                </c:pt>
                <c:pt idx="982">
                  <c:v>295.08</c:v>
                </c:pt>
                <c:pt idx="983">
                  <c:v>289</c:v>
                </c:pt>
                <c:pt idx="984">
                  <c:v>190</c:v>
                </c:pt>
                <c:pt idx="985">
                  <c:v>50</c:v>
                </c:pt>
                <c:pt idx="986">
                  <c:v>215</c:v>
                </c:pt>
                <c:pt idx="987">
                  <c:v>366.58</c:v>
                </c:pt>
                <c:pt idx="988">
                  <c:v>125.85</c:v>
                </c:pt>
                <c:pt idx="989">
                  <c:v>170</c:v>
                </c:pt>
                <c:pt idx="990">
                  <c:v>262.45400000000001</c:v>
                </c:pt>
                <c:pt idx="991">
                  <c:v>398.53</c:v>
                </c:pt>
                <c:pt idx="992">
                  <c:v>280</c:v>
                </c:pt>
                <c:pt idx="993">
                  <c:v>561.54</c:v>
                </c:pt>
                <c:pt idx="994">
                  <c:v>57.44</c:v>
                </c:pt>
                <c:pt idx="995">
                  <c:v>28</c:v>
                </c:pt>
                <c:pt idx="996">
                  <c:v>100</c:v>
                </c:pt>
                <c:pt idx="997">
                  <c:v>28</c:v>
                </c:pt>
                <c:pt idx="998">
                  <c:v>134.57999999999899</c:v>
                </c:pt>
                <c:pt idx="999">
                  <c:v>555.07999999999902</c:v>
                </c:pt>
                <c:pt idx="1000">
                  <c:v>393</c:v>
                </c:pt>
                <c:pt idx="1001">
                  <c:v>186.386</c:v>
                </c:pt>
                <c:pt idx="1002">
                  <c:v>74.789999999999907</c:v>
                </c:pt>
                <c:pt idx="1003">
                  <c:v>359.789999999999</c:v>
                </c:pt>
                <c:pt idx="1004">
                  <c:v>170</c:v>
                </c:pt>
                <c:pt idx="1005">
                  <c:v>198.851</c:v>
                </c:pt>
                <c:pt idx="1006">
                  <c:v>64.87</c:v>
                </c:pt>
                <c:pt idx="1007">
                  <c:v>162.5</c:v>
                </c:pt>
                <c:pt idx="1008">
                  <c:v>271.39</c:v>
                </c:pt>
                <c:pt idx="1009">
                  <c:v>47.5</c:v>
                </c:pt>
                <c:pt idx="1010">
                  <c:v>557.66</c:v>
                </c:pt>
                <c:pt idx="1011">
                  <c:v>73</c:v>
                </c:pt>
                <c:pt idx="1012">
                  <c:v>35</c:v>
                </c:pt>
                <c:pt idx="1013">
                  <c:v>23.2</c:v>
                </c:pt>
                <c:pt idx="1014">
                  <c:v>241</c:v>
                </c:pt>
                <c:pt idx="1015">
                  <c:v>288.11</c:v>
                </c:pt>
                <c:pt idx="1016">
                  <c:v>25</c:v>
                </c:pt>
                <c:pt idx="1017">
                  <c:v>410.64</c:v>
                </c:pt>
                <c:pt idx="1018">
                  <c:v>70</c:v>
                </c:pt>
                <c:pt idx="1019">
                  <c:v>20</c:v>
                </c:pt>
                <c:pt idx="1020">
                  <c:v>354.9</c:v>
                </c:pt>
                <c:pt idx="1021">
                  <c:v>261.20999999999998</c:v>
                </c:pt>
                <c:pt idx="1022">
                  <c:v>165</c:v>
                </c:pt>
                <c:pt idx="1023">
                  <c:v>415.5</c:v>
                </c:pt>
                <c:pt idx="1024">
                  <c:v>255</c:v>
                </c:pt>
                <c:pt idx="1025">
                  <c:v>90</c:v>
                </c:pt>
                <c:pt idx="1026">
                  <c:v>457.9</c:v>
                </c:pt>
                <c:pt idx="1027">
                  <c:v>152</c:v>
                </c:pt>
                <c:pt idx="1028">
                  <c:v>40</c:v>
                </c:pt>
                <c:pt idx="1029">
                  <c:v>354.38</c:v>
                </c:pt>
                <c:pt idx="1030">
                  <c:v>101.96</c:v>
                </c:pt>
                <c:pt idx="1031">
                  <c:v>109.58</c:v>
                </c:pt>
                <c:pt idx="1032">
                  <c:v>154.69999999999999</c:v>
                </c:pt>
                <c:pt idx="1033">
                  <c:v>316</c:v>
                </c:pt>
                <c:pt idx="1034">
                  <c:v>1062.18</c:v>
                </c:pt>
                <c:pt idx="1035">
                  <c:v>560.16</c:v>
                </c:pt>
                <c:pt idx="1036">
                  <c:v>20</c:v>
                </c:pt>
                <c:pt idx="1037">
                  <c:v>230</c:v>
                </c:pt>
                <c:pt idx="1038">
                  <c:v>150</c:v>
                </c:pt>
                <c:pt idx="1039">
                  <c:v>122</c:v>
                </c:pt>
                <c:pt idx="1040">
                  <c:v>20</c:v>
                </c:pt>
                <c:pt idx="1041">
                  <c:v>349.789999999999</c:v>
                </c:pt>
                <c:pt idx="1042">
                  <c:v>150</c:v>
                </c:pt>
                <c:pt idx="1043">
                  <c:v>400</c:v>
                </c:pt>
                <c:pt idx="1044">
                  <c:v>161</c:v>
                </c:pt>
                <c:pt idx="1045">
                  <c:v>70</c:v>
                </c:pt>
                <c:pt idx="1046">
                  <c:v>111.59</c:v>
                </c:pt>
                <c:pt idx="1047">
                  <c:v>139.57999999999899</c:v>
                </c:pt>
                <c:pt idx="1048">
                  <c:v>55</c:v>
                </c:pt>
                <c:pt idx="1049">
                  <c:v>290</c:v>
                </c:pt>
                <c:pt idx="1050">
                  <c:v>202.17</c:v>
                </c:pt>
                <c:pt idx="1051">
                  <c:v>49.79</c:v>
                </c:pt>
                <c:pt idx="1052">
                  <c:v>1321.85</c:v>
                </c:pt>
                <c:pt idx="1053">
                  <c:v>2067.27</c:v>
                </c:pt>
                <c:pt idx="1054">
                  <c:v>459.97</c:v>
                </c:pt>
                <c:pt idx="1055">
                  <c:v>40</c:v>
                </c:pt>
                <c:pt idx="1056">
                  <c:v>170.75</c:v>
                </c:pt>
                <c:pt idx="1057">
                  <c:v>585.36</c:v>
                </c:pt>
                <c:pt idx="1058">
                  <c:v>577.91999999999996</c:v>
                </c:pt>
                <c:pt idx="1059">
                  <c:v>44.78</c:v>
                </c:pt>
                <c:pt idx="1060">
                  <c:v>55</c:v>
                </c:pt>
                <c:pt idx="1061">
                  <c:v>81.573999999999998</c:v>
                </c:pt>
                <c:pt idx="1062">
                  <c:v>15</c:v>
                </c:pt>
                <c:pt idx="1063">
                  <c:v>60.924999999999997</c:v>
                </c:pt>
                <c:pt idx="1064">
                  <c:v>65</c:v>
                </c:pt>
                <c:pt idx="1065">
                  <c:v>436.39</c:v>
                </c:pt>
                <c:pt idx="1066">
                  <c:v>211</c:v>
                </c:pt>
                <c:pt idx="1067">
                  <c:v>918.33999999999901</c:v>
                </c:pt>
                <c:pt idx="1068">
                  <c:v>208</c:v>
                </c:pt>
                <c:pt idx="1069">
                  <c:v>167</c:v>
                </c:pt>
                <c:pt idx="1070">
                  <c:v>110</c:v>
                </c:pt>
                <c:pt idx="1071">
                  <c:v>87.259999999999906</c:v>
                </c:pt>
                <c:pt idx="1072">
                  <c:v>530</c:v>
                </c:pt>
                <c:pt idx="1073">
                  <c:v>138</c:v>
                </c:pt>
                <c:pt idx="1074">
                  <c:v>291.159999999999</c:v>
                </c:pt>
                <c:pt idx="1075">
                  <c:v>603.07999999999902</c:v>
                </c:pt>
                <c:pt idx="1076">
                  <c:v>132.57999999999899</c:v>
                </c:pt>
                <c:pt idx="1077">
                  <c:v>47.5</c:v>
                </c:pt>
                <c:pt idx="1078">
                  <c:v>335</c:v>
                </c:pt>
                <c:pt idx="1079">
                  <c:v>95.789999999999907</c:v>
                </c:pt>
                <c:pt idx="1080">
                  <c:v>182</c:v>
                </c:pt>
                <c:pt idx="1081">
                  <c:v>22.39</c:v>
                </c:pt>
                <c:pt idx="1082">
                  <c:v>183.95</c:v>
                </c:pt>
                <c:pt idx="1083">
                  <c:v>80.81</c:v>
                </c:pt>
                <c:pt idx="1084">
                  <c:v>190</c:v>
                </c:pt>
                <c:pt idx="1085">
                  <c:v>479.58</c:v>
                </c:pt>
                <c:pt idx="1086">
                  <c:v>369.159999999999</c:v>
                </c:pt>
                <c:pt idx="1087">
                  <c:v>54.3</c:v>
                </c:pt>
                <c:pt idx="1088">
                  <c:v>269.12</c:v>
                </c:pt>
                <c:pt idx="1089">
                  <c:v>190</c:v>
                </c:pt>
                <c:pt idx="1090">
                  <c:v>171</c:v>
                </c:pt>
                <c:pt idx="1091">
                  <c:v>48.44</c:v>
                </c:pt>
                <c:pt idx="1092">
                  <c:v>632.57999999999902</c:v>
                </c:pt>
                <c:pt idx="1093">
                  <c:v>160.116999999999</c:v>
                </c:pt>
                <c:pt idx="1094">
                  <c:v>250</c:v>
                </c:pt>
                <c:pt idx="1095">
                  <c:v>85</c:v>
                </c:pt>
                <c:pt idx="1096">
                  <c:v>188</c:v>
                </c:pt>
                <c:pt idx="1097">
                  <c:v>224.37</c:v>
                </c:pt>
                <c:pt idx="1098">
                  <c:v>21.5</c:v>
                </c:pt>
                <c:pt idx="1099">
                  <c:v>881.91</c:v>
                </c:pt>
                <c:pt idx="1100">
                  <c:v>30</c:v>
                </c:pt>
                <c:pt idx="1101">
                  <c:v>373.10999999999899</c:v>
                </c:pt>
                <c:pt idx="1102">
                  <c:v>62</c:v>
                </c:pt>
                <c:pt idx="1103">
                  <c:v>670.02</c:v>
                </c:pt>
                <c:pt idx="1104">
                  <c:v>409.159999999999</c:v>
                </c:pt>
                <c:pt idx="1105">
                  <c:v>97.769000000000005</c:v>
                </c:pt>
                <c:pt idx="1106">
                  <c:v>753.46</c:v>
                </c:pt>
                <c:pt idx="1107">
                  <c:v>119.39</c:v>
                </c:pt>
                <c:pt idx="1108">
                  <c:v>161</c:v>
                </c:pt>
                <c:pt idx="1109">
                  <c:v>20</c:v>
                </c:pt>
                <c:pt idx="1110">
                  <c:v>315.18</c:v>
                </c:pt>
                <c:pt idx="1111">
                  <c:v>55</c:v>
                </c:pt>
                <c:pt idx="1112">
                  <c:v>40</c:v>
                </c:pt>
                <c:pt idx="1113">
                  <c:v>34.89</c:v>
                </c:pt>
                <c:pt idx="1114">
                  <c:v>142.97</c:v>
                </c:pt>
                <c:pt idx="1115">
                  <c:v>124</c:v>
                </c:pt>
                <c:pt idx="1116">
                  <c:v>189.16</c:v>
                </c:pt>
                <c:pt idx="1117">
                  <c:v>659.71</c:v>
                </c:pt>
                <c:pt idx="1118">
                  <c:v>833.21</c:v>
                </c:pt>
                <c:pt idx="1119">
                  <c:v>40</c:v>
                </c:pt>
                <c:pt idx="1120">
                  <c:v>76</c:v>
                </c:pt>
                <c:pt idx="1121">
                  <c:v>223.72399999999999</c:v>
                </c:pt>
                <c:pt idx="1122">
                  <c:v>603.16</c:v>
                </c:pt>
                <c:pt idx="1123">
                  <c:v>80</c:v>
                </c:pt>
                <c:pt idx="1124">
                  <c:v>339.39</c:v>
                </c:pt>
                <c:pt idx="1125">
                  <c:v>639.35</c:v>
                </c:pt>
                <c:pt idx="1126">
                  <c:v>77.25</c:v>
                </c:pt>
                <c:pt idx="1127">
                  <c:v>34.5</c:v>
                </c:pt>
                <c:pt idx="1128">
                  <c:v>84.789999999999907</c:v>
                </c:pt>
                <c:pt idx="1129">
                  <c:v>645</c:v>
                </c:pt>
                <c:pt idx="1130">
                  <c:v>120</c:v>
                </c:pt>
                <c:pt idx="1131">
                  <c:v>240.54</c:v>
                </c:pt>
                <c:pt idx="1132">
                  <c:v>76.17</c:v>
                </c:pt>
                <c:pt idx="1133">
                  <c:v>70</c:v>
                </c:pt>
                <c:pt idx="1134">
                  <c:v>50.047999999999902</c:v>
                </c:pt>
                <c:pt idx="1135">
                  <c:v>418.36</c:v>
                </c:pt>
                <c:pt idx="1136">
                  <c:v>133</c:v>
                </c:pt>
                <c:pt idx="1137">
                  <c:v>221.79</c:v>
                </c:pt>
                <c:pt idx="1138">
                  <c:v>260.789999999999</c:v>
                </c:pt>
                <c:pt idx="1139">
                  <c:v>250</c:v>
                </c:pt>
                <c:pt idx="1140">
                  <c:v>47.5</c:v>
                </c:pt>
                <c:pt idx="1141">
                  <c:v>265.92500000000001</c:v>
                </c:pt>
                <c:pt idx="1142">
                  <c:v>472.39</c:v>
                </c:pt>
                <c:pt idx="1143">
                  <c:v>50</c:v>
                </c:pt>
                <c:pt idx="1144">
                  <c:v>190</c:v>
                </c:pt>
                <c:pt idx="1145">
                  <c:v>77.5</c:v>
                </c:pt>
                <c:pt idx="1146">
                  <c:v>387.57</c:v>
                </c:pt>
                <c:pt idx="1147">
                  <c:v>445.31</c:v>
                </c:pt>
                <c:pt idx="1148">
                  <c:v>250</c:v>
                </c:pt>
                <c:pt idx="1149">
                  <c:v>28</c:v>
                </c:pt>
                <c:pt idx="1150">
                  <c:v>228.3</c:v>
                </c:pt>
                <c:pt idx="1151">
                  <c:v>100</c:v>
                </c:pt>
                <c:pt idx="1152">
                  <c:v>259.58</c:v>
                </c:pt>
                <c:pt idx="1153">
                  <c:v>45</c:v>
                </c:pt>
                <c:pt idx="1154">
                  <c:v>175</c:v>
                </c:pt>
                <c:pt idx="1155">
                  <c:v>164</c:v>
                </c:pt>
                <c:pt idx="1156">
                  <c:v>64.789999999999907</c:v>
                </c:pt>
                <c:pt idx="1157">
                  <c:v>122.789999999999</c:v>
                </c:pt>
                <c:pt idx="1158">
                  <c:v>299</c:v>
                </c:pt>
                <c:pt idx="1159">
                  <c:v>56</c:v>
                </c:pt>
                <c:pt idx="1160">
                  <c:v>100</c:v>
                </c:pt>
                <c:pt idx="1161">
                  <c:v>88.5</c:v>
                </c:pt>
                <c:pt idx="1162">
                  <c:v>28</c:v>
                </c:pt>
                <c:pt idx="1163">
                  <c:v>568.16</c:v>
                </c:pt>
                <c:pt idx="1164">
                  <c:v>379.49</c:v>
                </c:pt>
                <c:pt idx="1165">
                  <c:v>92.02</c:v>
                </c:pt>
                <c:pt idx="1166">
                  <c:v>192.18</c:v>
                </c:pt>
                <c:pt idx="1167">
                  <c:v>101.3</c:v>
                </c:pt>
                <c:pt idx="1168">
                  <c:v>60</c:v>
                </c:pt>
                <c:pt idx="1169">
                  <c:v>396.53</c:v>
                </c:pt>
                <c:pt idx="1170">
                  <c:v>423.84</c:v>
                </c:pt>
                <c:pt idx="1171">
                  <c:v>902.6</c:v>
                </c:pt>
                <c:pt idx="1172">
                  <c:v>19</c:v>
                </c:pt>
                <c:pt idx="1173">
                  <c:v>151.07999999999899</c:v>
                </c:pt>
                <c:pt idx="1174">
                  <c:v>986.94</c:v>
                </c:pt>
                <c:pt idx="1175">
                  <c:v>539.52</c:v>
                </c:pt>
                <c:pt idx="1176">
                  <c:v>287.39</c:v>
                </c:pt>
                <c:pt idx="1177">
                  <c:v>264.47500000000002</c:v>
                </c:pt>
                <c:pt idx="1178">
                  <c:v>150</c:v>
                </c:pt>
                <c:pt idx="1179">
                  <c:v>74</c:v>
                </c:pt>
                <c:pt idx="1180">
                  <c:v>69</c:v>
                </c:pt>
                <c:pt idx="1181">
                  <c:v>162.06</c:v>
                </c:pt>
                <c:pt idx="1182">
                  <c:v>199</c:v>
                </c:pt>
                <c:pt idx="1183">
                  <c:v>398.73</c:v>
                </c:pt>
                <c:pt idx="1184">
                  <c:v>130</c:v>
                </c:pt>
                <c:pt idx="1185">
                  <c:v>160</c:v>
                </c:pt>
                <c:pt idx="1186">
                  <c:v>25</c:v>
                </c:pt>
                <c:pt idx="1187">
                  <c:v>56</c:v>
                </c:pt>
                <c:pt idx="1188">
                  <c:v>653.53</c:v>
                </c:pt>
                <c:pt idx="1189">
                  <c:v>303.25</c:v>
                </c:pt>
                <c:pt idx="1190">
                  <c:v>190</c:v>
                </c:pt>
                <c:pt idx="1191">
                  <c:v>325.60000000000002</c:v>
                </c:pt>
                <c:pt idx="1192">
                  <c:v>211.37</c:v>
                </c:pt>
                <c:pt idx="1193">
                  <c:v>177</c:v>
                </c:pt>
                <c:pt idx="1194">
                  <c:v>188.27409999999901</c:v>
                </c:pt>
                <c:pt idx="1195">
                  <c:v>69</c:v>
                </c:pt>
                <c:pt idx="1196">
                  <c:v>577.52</c:v>
                </c:pt>
                <c:pt idx="1197">
                  <c:v>250</c:v>
                </c:pt>
                <c:pt idx="1198">
                  <c:v>204.79</c:v>
                </c:pt>
                <c:pt idx="1199">
                  <c:v>714.06</c:v>
                </c:pt>
                <c:pt idx="1200">
                  <c:v>349.6</c:v>
                </c:pt>
                <c:pt idx="1201">
                  <c:v>414.07</c:v>
                </c:pt>
                <c:pt idx="1202">
                  <c:v>250</c:v>
                </c:pt>
                <c:pt idx="1203">
                  <c:v>262.95999999999998</c:v>
                </c:pt>
                <c:pt idx="1204">
                  <c:v>505.95</c:v>
                </c:pt>
                <c:pt idx="1205">
                  <c:v>475.76</c:v>
                </c:pt>
                <c:pt idx="1206">
                  <c:v>214.68</c:v>
                </c:pt>
                <c:pt idx="1207">
                  <c:v>182.57999999999899</c:v>
                </c:pt>
                <c:pt idx="1208">
                  <c:v>101.214</c:v>
                </c:pt>
                <c:pt idx="1209">
                  <c:v>35</c:v>
                </c:pt>
                <c:pt idx="1210">
                  <c:v>45</c:v>
                </c:pt>
                <c:pt idx="1211">
                  <c:v>21.5</c:v>
                </c:pt>
                <c:pt idx="1212">
                  <c:v>54.89</c:v>
                </c:pt>
                <c:pt idx="1213">
                  <c:v>24.96</c:v>
                </c:pt>
                <c:pt idx="1214">
                  <c:v>176</c:v>
                </c:pt>
                <c:pt idx="1215">
                  <c:v>591.83999999999901</c:v>
                </c:pt>
                <c:pt idx="1216">
                  <c:v>121.8</c:v>
                </c:pt>
                <c:pt idx="1217">
                  <c:v>189</c:v>
                </c:pt>
                <c:pt idx="1218">
                  <c:v>33.75</c:v>
                </c:pt>
                <c:pt idx="1219">
                  <c:v>2330.02</c:v>
                </c:pt>
                <c:pt idx="1220">
                  <c:v>695.07600000000002</c:v>
                </c:pt>
                <c:pt idx="1221">
                  <c:v>211</c:v>
                </c:pt>
                <c:pt idx="1222">
                  <c:v>527</c:v>
                </c:pt>
                <c:pt idx="1223">
                  <c:v>260</c:v>
                </c:pt>
                <c:pt idx="1224">
                  <c:v>719.37</c:v>
                </c:pt>
                <c:pt idx="1225">
                  <c:v>203</c:v>
                </c:pt>
                <c:pt idx="1226">
                  <c:v>54.79</c:v>
                </c:pt>
                <c:pt idx="1227">
                  <c:v>80</c:v>
                </c:pt>
                <c:pt idx="1228">
                  <c:v>30</c:v>
                </c:pt>
                <c:pt idx="1229">
                  <c:v>252.70500000000001</c:v>
                </c:pt>
                <c:pt idx="1230">
                  <c:v>5165.79</c:v>
                </c:pt>
                <c:pt idx="1231">
                  <c:v>190</c:v>
                </c:pt>
                <c:pt idx="1232">
                  <c:v>20</c:v>
                </c:pt>
                <c:pt idx="1233">
                  <c:v>876.9</c:v>
                </c:pt>
                <c:pt idx="1234">
                  <c:v>67.39</c:v>
                </c:pt>
                <c:pt idx="1235">
                  <c:v>181.79</c:v>
                </c:pt>
                <c:pt idx="1236">
                  <c:v>56</c:v>
                </c:pt>
                <c:pt idx="1237">
                  <c:v>967.2</c:v>
                </c:pt>
                <c:pt idx="1238">
                  <c:v>75</c:v>
                </c:pt>
                <c:pt idx="1239">
                  <c:v>340.789999999999</c:v>
                </c:pt>
                <c:pt idx="1240">
                  <c:v>535</c:v>
                </c:pt>
                <c:pt idx="1241">
                  <c:v>15</c:v>
                </c:pt>
                <c:pt idx="1242">
                  <c:v>218.85</c:v>
                </c:pt>
                <c:pt idx="1243">
                  <c:v>53.39</c:v>
                </c:pt>
                <c:pt idx="1244">
                  <c:v>9.9600000000000009</c:v>
                </c:pt>
                <c:pt idx="1245">
                  <c:v>27</c:v>
                </c:pt>
                <c:pt idx="1246">
                  <c:v>278</c:v>
                </c:pt>
                <c:pt idx="1247">
                  <c:v>20</c:v>
                </c:pt>
                <c:pt idx="1248">
                  <c:v>140</c:v>
                </c:pt>
                <c:pt idx="1249">
                  <c:v>104.37</c:v>
                </c:pt>
                <c:pt idx="1250">
                  <c:v>199</c:v>
                </c:pt>
                <c:pt idx="1251">
                  <c:v>187.76599999999999</c:v>
                </c:pt>
                <c:pt idx="1252">
                  <c:v>55</c:v>
                </c:pt>
                <c:pt idx="1253">
                  <c:v>130</c:v>
                </c:pt>
                <c:pt idx="1254">
                  <c:v>650.81600000000003</c:v>
                </c:pt>
                <c:pt idx="1255">
                  <c:v>154.79</c:v>
                </c:pt>
                <c:pt idx="1256">
                  <c:v>22.39</c:v>
                </c:pt>
                <c:pt idx="1257">
                  <c:v>536.97</c:v>
                </c:pt>
                <c:pt idx="1258">
                  <c:v>140</c:v>
                </c:pt>
                <c:pt idx="1259">
                  <c:v>480.159999999999</c:v>
                </c:pt>
                <c:pt idx="1260">
                  <c:v>505</c:v>
                </c:pt>
                <c:pt idx="1261">
                  <c:v>170</c:v>
                </c:pt>
                <c:pt idx="1262">
                  <c:v>172</c:v>
                </c:pt>
                <c:pt idx="1263">
                  <c:v>32.200000000000003</c:v>
                </c:pt>
                <c:pt idx="1264">
                  <c:v>130.38999999999999</c:v>
                </c:pt>
                <c:pt idx="1265">
                  <c:v>198</c:v>
                </c:pt>
                <c:pt idx="1266">
                  <c:v>139</c:v>
                </c:pt>
                <c:pt idx="1267">
                  <c:v>364.58</c:v>
                </c:pt>
                <c:pt idx="1268">
                  <c:v>70</c:v>
                </c:pt>
                <c:pt idx="1269">
                  <c:v>886.81999999999903</c:v>
                </c:pt>
                <c:pt idx="1270">
                  <c:v>710.79499999999996</c:v>
                </c:pt>
                <c:pt idx="1271">
                  <c:v>54.79</c:v>
                </c:pt>
                <c:pt idx="1272">
                  <c:v>407</c:v>
                </c:pt>
                <c:pt idx="1273">
                  <c:v>98.789999999999907</c:v>
                </c:pt>
                <c:pt idx="1274">
                  <c:v>554.76</c:v>
                </c:pt>
                <c:pt idx="1275">
                  <c:v>1407.4</c:v>
                </c:pt>
                <c:pt idx="1276">
                  <c:v>434.6</c:v>
                </c:pt>
                <c:pt idx="1277">
                  <c:v>579.30999999999995</c:v>
                </c:pt>
                <c:pt idx="1278">
                  <c:v>22.39</c:v>
                </c:pt>
                <c:pt idx="1279">
                  <c:v>375</c:v>
                </c:pt>
                <c:pt idx="1280">
                  <c:v>15.5</c:v>
                </c:pt>
                <c:pt idx="1281">
                  <c:v>90</c:v>
                </c:pt>
                <c:pt idx="1282">
                  <c:v>150</c:v>
                </c:pt>
                <c:pt idx="1283">
                  <c:v>190</c:v>
                </c:pt>
                <c:pt idx="1284">
                  <c:v>108.48</c:v>
                </c:pt>
                <c:pt idx="1285">
                  <c:v>79.92</c:v>
                </c:pt>
                <c:pt idx="1286">
                  <c:v>560</c:v>
                </c:pt>
                <c:pt idx="1287">
                  <c:v>155</c:v>
                </c:pt>
                <c:pt idx="1288">
                  <c:v>88</c:v>
                </c:pt>
                <c:pt idx="1289">
                  <c:v>745.25</c:v>
                </c:pt>
                <c:pt idx="1290">
                  <c:v>626.59</c:v>
                </c:pt>
                <c:pt idx="1291">
                  <c:v>84.96</c:v>
                </c:pt>
                <c:pt idx="1292">
                  <c:v>199.57999999999899</c:v>
                </c:pt>
                <c:pt idx="1293">
                  <c:v>22.4</c:v>
                </c:pt>
                <c:pt idx="1294">
                  <c:v>90</c:v>
                </c:pt>
                <c:pt idx="1295">
                  <c:v>560.15999999999894</c:v>
                </c:pt>
                <c:pt idx="1296">
                  <c:v>190</c:v>
                </c:pt>
                <c:pt idx="1297">
                  <c:v>240</c:v>
                </c:pt>
                <c:pt idx="1298">
                  <c:v>109.66</c:v>
                </c:pt>
                <c:pt idx="1299">
                  <c:v>180.5</c:v>
                </c:pt>
                <c:pt idx="1300">
                  <c:v>1396.8899999999901</c:v>
                </c:pt>
                <c:pt idx="1301">
                  <c:v>248.18</c:v>
                </c:pt>
                <c:pt idx="1302">
                  <c:v>244.29</c:v>
                </c:pt>
                <c:pt idx="1303">
                  <c:v>172.51999999999899</c:v>
                </c:pt>
                <c:pt idx="1304">
                  <c:v>30</c:v>
                </c:pt>
                <c:pt idx="1305">
                  <c:v>140</c:v>
                </c:pt>
                <c:pt idx="1306">
                  <c:v>499.159999999999</c:v>
                </c:pt>
                <c:pt idx="1307">
                  <c:v>240</c:v>
                </c:pt>
                <c:pt idx="1308">
                  <c:v>363.87</c:v>
                </c:pt>
                <c:pt idx="1309">
                  <c:v>243.73999999999899</c:v>
                </c:pt>
                <c:pt idx="1310">
                  <c:v>147.38999999999999</c:v>
                </c:pt>
                <c:pt idx="1311">
                  <c:v>100</c:v>
                </c:pt>
                <c:pt idx="1312">
                  <c:v>252.541</c:v>
                </c:pt>
                <c:pt idx="1313">
                  <c:v>104.464</c:v>
                </c:pt>
                <c:pt idx="1314">
                  <c:v>332.69</c:v>
                </c:pt>
                <c:pt idx="1315">
                  <c:v>811.78</c:v>
                </c:pt>
                <c:pt idx="1316">
                  <c:v>53.4</c:v>
                </c:pt>
                <c:pt idx="1317">
                  <c:v>118</c:v>
                </c:pt>
                <c:pt idx="1318">
                  <c:v>410.4</c:v>
                </c:pt>
                <c:pt idx="1319">
                  <c:v>207.39</c:v>
                </c:pt>
                <c:pt idx="1320">
                  <c:v>997.71</c:v>
                </c:pt>
                <c:pt idx="1321">
                  <c:v>150</c:v>
                </c:pt>
                <c:pt idx="1322">
                  <c:v>219.25</c:v>
                </c:pt>
                <c:pt idx="1323">
                  <c:v>323.375</c:v>
                </c:pt>
                <c:pt idx="1324">
                  <c:v>127</c:v>
                </c:pt>
                <c:pt idx="1325">
                  <c:v>96.789999999999907</c:v>
                </c:pt>
                <c:pt idx="1326">
                  <c:v>282.88900000000001</c:v>
                </c:pt>
                <c:pt idx="1327">
                  <c:v>321.13</c:v>
                </c:pt>
                <c:pt idx="1328">
                  <c:v>673.95</c:v>
                </c:pt>
                <c:pt idx="1329">
                  <c:v>50</c:v>
                </c:pt>
                <c:pt idx="1330">
                  <c:v>73</c:v>
                </c:pt>
                <c:pt idx="1331">
                  <c:v>70</c:v>
                </c:pt>
                <c:pt idx="1332">
                  <c:v>175.71</c:v>
                </c:pt>
                <c:pt idx="1333">
                  <c:v>443.90800000000002</c:v>
                </c:pt>
                <c:pt idx="1334">
                  <c:v>258</c:v>
                </c:pt>
                <c:pt idx="1335">
                  <c:v>671.76900000000001</c:v>
                </c:pt>
                <c:pt idx="1336">
                  <c:v>309.95</c:v>
                </c:pt>
                <c:pt idx="1337">
                  <c:v>456</c:v>
                </c:pt>
                <c:pt idx="1338">
                  <c:v>120</c:v>
                </c:pt>
                <c:pt idx="1339">
                  <c:v>302.56999999999903</c:v>
                </c:pt>
                <c:pt idx="1340">
                  <c:v>19.920000000000002</c:v>
                </c:pt>
                <c:pt idx="1341">
                  <c:v>28.664999999999999</c:v>
                </c:pt>
                <c:pt idx="1342">
                  <c:v>71</c:v>
                </c:pt>
                <c:pt idx="1343">
                  <c:v>146</c:v>
                </c:pt>
                <c:pt idx="1344">
                  <c:v>21.5</c:v>
                </c:pt>
                <c:pt idx="1345">
                  <c:v>110</c:v>
                </c:pt>
                <c:pt idx="1346">
                  <c:v>308.5</c:v>
                </c:pt>
                <c:pt idx="1347">
                  <c:v>891.11</c:v>
                </c:pt>
                <c:pt idx="1348">
                  <c:v>326.42</c:v>
                </c:pt>
                <c:pt idx="1349">
                  <c:v>120</c:v>
                </c:pt>
                <c:pt idx="1350">
                  <c:v>350</c:v>
                </c:pt>
                <c:pt idx="1351">
                  <c:v>101.83</c:v>
                </c:pt>
                <c:pt idx="1352">
                  <c:v>130</c:v>
                </c:pt>
                <c:pt idx="1353">
                  <c:v>944.96</c:v>
                </c:pt>
                <c:pt idx="1354">
                  <c:v>74.78</c:v>
                </c:pt>
                <c:pt idx="1355">
                  <c:v>474.58</c:v>
                </c:pt>
                <c:pt idx="1356">
                  <c:v>171.5</c:v>
                </c:pt>
                <c:pt idx="1357">
                  <c:v>72.25</c:v>
                </c:pt>
                <c:pt idx="1358">
                  <c:v>300</c:v>
                </c:pt>
                <c:pt idx="1359">
                  <c:v>2011.13</c:v>
                </c:pt>
                <c:pt idx="1360">
                  <c:v>169.57999999999899</c:v>
                </c:pt>
                <c:pt idx="1361">
                  <c:v>100</c:v>
                </c:pt>
                <c:pt idx="1362">
                  <c:v>55.948</c:v>
                </c:pt>
                <c:pt idx="1363">
                  <c:v>535</c:v>
                </c:pt>
                <c:pt idx="1364">
                  <c:v>28</c:v>
                </c:pt>
                <c:pt idx="1365">
                  <c:v>215.28700000000001</c:v>
                </c:pt>
                <c:pt idx="1366">
                  <c:v>1059.8599999999999</c:v>
                </c:pt>
                <c:pt idx="1367">
                  <c:v>120</c:v>
                </c:pt>
                <c:pt idx="1368">
                  <c:v>290</c:v>
                </c:pt>
                <c:pt idx="1369">
                  <c:v>150</c:v>
                </c:pt>
                <c:pt idx="1370">
                  <c:v>60</c:v>
                </c:pt>
                <c:pt idx="1371">
                  <c:v>45</c:v>
                </c:pt>
                <c:pt idx="1372">
                  <c:v>152.5</c:v>
                </c:pt>
                <c:pt idx="1373">
                  <c:v>321.5</c:v>
                </c:pt>
                <c:pt idx="1374">
                  <c:v>67.479999999999905</c:v>
                </c:pt>
                <c:pt idx="1375">
                  <c:v>240</c:v>
                </c:pt>
                <c:pt idx="1376">
                  <c:v>194.43799999999999</c:v>
                </c:pt>
                <c:pt idx="1377">
                  <c:v>553.10999999999899</c:v>
                </c:pt>
                <c:pt idx="1378">
                  <c:v>40</c:v>
                </c:pt>
                <c:pt idx="1379">
                  <c:v>25</c:v>
                </c:pt>
                <c:pt idx="1380">
                  <c:v>8</c:v>
                </c:pt>
                <c:pt idx="1381">
                  <c:v>174.79</c:v>
                </c:pt>
                <c:pt idx="1382">
                  <c:v>56</c:v>
                </c:pt>
                <c:pt idx="1383">
                  <c:v>144.26599999999999</c:v>
                </c:pt>
                <c:pt idx="1384">
                  <c:v>30</c:v>
                </c:pt>
                <c:pt idx="1385">
                  <c:v>174.07999999999899</c:v>
                </c:pt>
                <c:pt idx="1386">
                  <c:v>195</c:v>
                </c:pt>
                <c:pt idx="1387">
                  <c:v>230</c:v>
                </c:pt>
                <c:pt idx="1388">
                  <c:v>198</c:v>
                </c:pt>
                <c:pt idx="1389">
                  <c:v>114.789999999999</c:v>
                </c:pt>
                <c:pt idx="1390">
                  <c:v>62.996000000000002</c:v>
                </c:pt>
                <c:pt idx="1391">
                  <c:v>136</c:v>
                </c:pt>
                <c:pt idx="1392">
                  <c:v>606.04999999999995</c:v>
                </c:pt>
                <c:pt idx="1393">
                  <c:v>418.95</c:v>
                </c:pt>
                <c:pt idx="1394">
                  <c:v>19.96</c:v>
                </c:pt>
                <c:pt idx="1395">
                  <c:v>216.82999999999899</c:v>
                </c:pt>
                <c:pt idx="1396">
                  <c:v>49.5</c:v>
                </c:pt>
                <c:pt idx="1397">
                  <c:v>241.54999999999899</c:v>
                </c:pt>
                <c:pt idx="1398">
                  <c:v>290</c:v>
                </c:pt>
                <c:pt idx="1399">
                  <c:v>346.219999999999</c:v>
                </c:pt>
                <c:pt idx="1400">
                  <c:v>151.19999999999999</c:v>
                </c:pt>
                <c:pt idx="1401">
                  <c:v>28</c:v>
                </c:pt>
                <c:pt idx="1402">
                  <c:v>395</c:v>
                </c:pt>
                <c:pt idx="1403">
                  <c:v>204.229999999999</c:v>
                </c:pt>
                <c:pt idx="1404">
                  <c:v>20</c:v>
                </c:pt>
                <c:pt idx="1405">
                  <c:v>25</c:v>
                </c:pt>
                <c:pt idx="1406">
                  <c:v>72.22</c:v>
                </c:pt>
                <c:pt idx="1407">
                  <c:v>195</c:v>
                </c:pt>
                <c:pt idx="1408">
                  <c:v>467.76</c:v>
                </c:pt>
                <c:pt idx="1409">
                  <c:v>468.31999999999903</c:v>
                </c:pt>
                <c:pt idx="1410">
                  <c:v>20</c:v>
                </c:pt>
                <c:pt idx="1411">
                  <c:v>220</c:v>
                </c:pt>
                <c:pt idx="1412">
                  <c:v>103.25</c:v>
                </c:pt>
                <c:pt idx="1413">
                  <c:v>135</c:v>
                </c:pt>
                <c:pt idx="1414">
                  <c:v>64.789999999999907</c:v>
                </c:pt>
                <c:pt idx="1415">
                  <c:v>111</c:v>
                </c:pt>
                <c:pt idx="1416">
                  <c:v>58.17</c:v>
                </c:pt>
                <c:pt idx="1417">
                  <c:v>82</c:v>
                </c:pt>
                <c:pt idx="1418">
                  <c:v>235.16</c:v>
                </c:pt>
                <c:pt idx="1419">
                  <c:v>46.05</c:v>
                </c:pt>
                <c:pt idx="1420">
                  <c:v>219.68099999999899</c:v>
                </c:pt>
                <c:pt idx="1421">
                  <c:v>55</c:v>
                </c:pt>
                <c:pt idx="1422">
                  <c:v>37.5</c:v>
                </c:pt>
                <c:pt idx="1423">
                  <c:v>120</c:v>
                </c:pt>
                <c:pt idx="1424">
                  <c:v>1590.9099999999901</c:v>
                </c:pt>
                <c:pt idx="1425">
                  <c:v>341.74</c:v>
                </c:pt>
                <c:pt idx="1426">
                  <c:v>299.58</c:v>
                </c:pt>
                <c:pt idx="1427">
                  <c:v>73.5</c:v>
                </c:pt>
                <c:pt idx="1428">
                  <c:v>102.4</c:v>
                </c:pt>
                <c:pt idx="1429">
                  <c:v>70</c:v>
                </c:pt>
                <c:pt idx="1430">
                  <c:v>45</c:v>
                </c:pt>
                <c:pt idx="1431">
                  <c:v>112</c:v>
                </c:pt>
                <c:pt idx="1432">
                  <c:v>631.74</c:v>
                </c:pt>
                <c:pt idx="1433">
                  <c:v>65.5</c:v>
                </c:pt>
                <c:pt idx="1434">
                  <c:v>91</c:v>
                </c:pt>
                <c:pt idx="1435">
                  <c:v>167</c:v>
                </c:pt>
                <c:pt idx="1436">
                  <c:v>45</c:v>
                </c:pt>
                <c:pt idx="1437">
                  <c:v>109.16</c:v>
                </c:pt>
                <c:pt idx="1438">
                  <c:v>85</c:v>
                </c:pt>
                <c:pt idx="1439">
                  <c:v>83.82</c:v>
                </c:pt>
                <c:pt idx="1440">
                  <c:v>84.25</c:v>
                </c:pt>
                <c:pt idx="1441">
                  <c:v>135</c:v>
                </c:pt>
                <c:pt idx="1442">
                  <c:v>498.74</c:v>
                </c:pt>
                <c:pt idx="1443">
                  <c:v>384.37</c:v>
                </c:pt>
                <c:pt idx="1444">
                  <c:v>70</c:v>
                </c:pt>
                <c:pt idx="1445">
                  <c:v>205</c:v>
                </c:pt>
                <c:pt idx="1446">
                  <c:v>169.36</c:v>
                </c:pt>
                <c:pt idx="1447">
                  <c:v>80</c:v>
                </c:pt>
                <c:pt idx="1448">
                  <c:v>510</c:v>
                </c:pt>
                <c:pt idx="1449">
                  <c:v>870.79</c:v>
                </c:pt>
                <c:pt idx="1450">
                  <c:v>289.62</c:v>
                </c:pt>
                <c:pt idx="1451">
                  <c:v>44.79</c:v>
                </c:pt>
                <c:pt idx="1452">
                  <c:v>32.5</c:v>
                </c:pt>
                <c:pt idx="1453">
                  <c:v>130</c:v>
                </c:pt>
                <c:pt idx="1454">
                  <c:v>53.5</c:v>
                </c:pt>
                <c:pt idx="1455">
                  <c:v>32.39</c:v>
                </c:pt>
                <c:pt idx="1456">
                  <c:v>384.37</c:v>
                </c:pt>
                <c:pt idx="1457">
                  <c:v>65</c:v>
                </c:pt>
                <c:pt idx="1458">
                  <c:v>88</c:v>
                </c:pt>
                <c:pt idx="1459">
                  <c:v>281.95999999999998</c:v>
                </c:pt>
                <c:pt idx="1460">
                  <c:v>407.37</c:v>
                </c:pt>
                <c:pt idx="1461">
                  <c:v>349.2</c:v>
                </c:pt>
                <c:pt idx="1462">
                  <c:v>143.76999999999899</c:v>
                </c:pt>
                <c:pt idx="1463">
                  <c:v>15.5</c:v>
                </c:pt>
                <c:pt idx="1464">
                  <c:v>281</c:v>
                </c:pt>
                <c:pt idx="1465">
                  <c:v>189</c:v>
                </c:pt>
                <c:pt idx="1466">
                  <c:v>1583.62</c:v>
                </c:pt>
                <c:pt idx="1467">
                  <c:v>104.75</c:v>
                </c:pt>
                <c:pt idx="1468">
                  <c:v>30</c:v>
                </c:pt>
                <c:pt idx="1469">
                  <c:v>479.35</c:v>
                </c:pt>
                <c:pt idx="1470">
                  <c:v>317</c:v>
                </c:pt>
                <c:pt idx="1471">
                  <c:v>380.76</c:v>
                </c:pt>
                <c:pt idx="1472">
                  <c:v>275</c:v>
                </c:pt>
                <c:pt idx="1473">
                  <c:v>37.25</c:v>
                </c:pt>
                <c:pt idx="1474">
                  <c:v>261.25</c:v>
                </c:pt>
                <c:pt idx="1475">
                  <c:v>508.361999999999</c:v>
                </c:pt>
                <c:pt idx="1476">
                  <c:v>292.39</c:v>
                </c:pt>
                <c:pt idx="1477">
                  <c:v>195</c:v>
                </c:pt>
                <c:pt idx="1478">
                  <c:v>695</c:v>
                </c:pt>
                <c:pt idx="1479">
                  <c:v>160</c:v>
                </c:pt>
                <c:pt idx="1480">
                  <c:v>204.79</c:v>
                </c:pt>
                <c:pt idx="1481">
                  <c:v>95</c:v>
                </c:pt>
                <c:pt idx="1482">
                  <c:v>7.48</c:v>
                </c:pt>
                <c:pt idx="1483">
                  <c:v>84.789999999999907</c:v>
                </c:pt>
                <c:pt idx="1484">
                  <c:v>239.79</c:v>
                </c:pt>
                <c:pt idx="1485">
                  <c:v>140.22999999999999</c:v>
                </c:pt>
                <c:pt idx="1486">
                  <c:v>51</c:v>
                </c:pt>
                <c:pt idx="1487">
                  <c:v>379.58</c:v>
                </c:pt>
                <c:pt idx="1488">
                  <c:v>142.16999999999999</c:v>
                </c:pt>
                <c:pt idx="1489">
                  <c:v>449.58</c:v>
                </c:pt>
                <c:pt idx="1490">
                  <c:v>215.31</c:v>
                </c:pt>
                <c:pt idx="1491">
                  <c:v>175.66</c:v>
                </c:pt>
                <c:pt idx="1492">
                  <c:v>110</c:v>
                </c:pt>
                <c:pt idx="1493">
                  <c:v>374.37</c:v>
                </c:pt>
                <c:pt idx="1494">
                  <c:v>351.6</c:v>
                </c:pt>
                <c:pt idx="1495">
                  <c:v>100</c:v>
                </c:pt>
                <c:pt idx="1496">
                  <c:v>797.86999999999898</c:v>
                </c:pt>
                <c:pt idx="1497">
                  <c:v>59.89</c:v>
                </c:pt>
                <c:pt idx="1498">
                  <c:v>52.39</c:v>
                </c:pt>
                <c:pt idx="1499">
                  <c:v>218.79</c:v>
                </c:pt>
                <c:pt idx="1500">
                  <c:v>299.62</c:v>
                </c:pt>
                <c:pt idx="1501">
                  <c:v>723.91099999999994</c:v>
                </c:pt>
                <c:pt idx="1502">
                  <c:v>112</c:v>
                </c:pt>
                <c:pt idx="1503">
                  <c:v>429.159999999999</c:v>
                </c:pt>
                <c:pt idx="1504">
                  <c:v>160</c:v>
                </c:pt>
                <c:pt idx="1505">
                  <c:v>56.56</c:v>
                </c:pt>
                <c:pt idx="1506">
                  <c:v>40</c:v>
                </c:pt>
                <c:pt idx="1507">
                  <c:v>100</c:v>
                </c:pt>
                <c:pt idx="1508">
                  <c:v>200</c:v>
                </c:pt>
                <c:pt idx="1509">
                  <c:v>160</c:v>
                </c:pt>
                <c:pt idx="1510">
                  <c:v>20</c:v>
                </c:pt>
                <c:pt idx="1511">
                  <c:v>233.95</c:v>
                </c:pt>
                <c:pt idx="1512">
                  <c:v>319</c:v>
                </c:pt>
                <c:pt idx="1513">
                  <c:v>132.5</c:v>
                </c:pt>
                <c:pt idx="1514">
                  <c:v>36.5</c:v>
                </c:pt>
                <c:pt idx="1515">
                  <c:v>106</c:v>
                </c:pt>
                <c:pt idx="1516">
                  <c:v>104.37</c:v>
                </c:pt>
                <c:pt idx="1517">
                  <c:v>374</c:v>
                </c:pt>
                <c:pt idx="1518">
                  <c:v>34.78</c:v>
                </c:pt>
                <c:pt idx="1519">
                  <c:v>17</c:v>
                </c:pt>
                <c:pt idx="1520">
                  <c:v>90</c:v>
                </c:pt>
                <c:pt idx="1521">
                  <c:v>223.45400000000001</c:v>
                </c:pt>
                <c:pt idx="1522">
                  <c:v>138</c:v>
                </c:pt>
                <c:pt idx="1523">
                  <c:v>148</c:v>
                </c:pt>
                <c:pt idx="1524">
                  <c:v>85</c:v>
                </c:pt>
                <c:pt idx="1525">
                  <c:v>306</c:v>
                </c:pt>
                <c:pt idx="1526">
                  <c:v>324.52999999999997</c:v>
                </c:pt>
                <c:pt idx="1527">
                  <c:v>30</c:v>
                </c:pt>
                <c:pt idx="1528">
                  <c:v>55.03</c:v>
                </c:pt>
                <c:pt idx="1529">
                  <c:v>66</c:v>
                </c:pt>
                <c:pt idx="1530">
                  <c:v>57.79</c:v>
                </c:pt>
                <c:pt idx="1531">
                  <c:v>403.73</c:v>
                </c:pt>
                <c:pt idx="1532">
                  <c:v>211</c:v>
                </c:pt>
                <c:pt idx="1533">
                  <c:v>155</c:v>
                </c:pt>
                <c:pt idx="1534">
                  <c:v>250</c:v>
                </c:pt>
                <c:pt idx="1535">
                  <c:v>310.58</c:v>
                </c:pt>
                <c:pt idx="1536">
                  <c:v>116</c:v>
                </c:pt>
                <c:pt idx="1537">
                  <c:v>50</c:v>
                </c:pt>
                <c:pt idx="1538">
                  <c:v>359.58</c:v>
                </c:pt>
                <c:pt idx="1539">
                  <c:v>155</c:v>
                </c:pt>
                <c:pt idx="1540">
                  <c:v>824.16</c:v>
                </c:pt>
                <c:pt idx="1541">
                  <c:v>212</c:v>
                </c:pt>
                <c:pt idx="1542">
                  <c:v>45</c:v>
                </c:pt>
                <c:pt idx="1543">
                  <c:v>189.18</c:v>
                </c:pt>
                <c:pt idx="1544">
                  <c:v>7.48</c:v>
                </c:pt>
                <c:pt idx="1545">
                  <c:v>300</c:v>
                </c:pt>
                <c:pt idx="1546">
                  <c:v>237.5</c:v>
                </c:pt>
                <c:pt idx="1547">
                  <c:v>86</c:v>
                </c:pt>
                <c:pt idx="1548">
                  <c:v>120</c:v>
                </c:pt>
                <c:pt idx="1549">
                  <c:v>198</c:v>
                </c:pt>
                <c:pt idx="1550">
                  <c:v>201</c:v>
                </c:pt>
                <c:pt idx="1551">
                  <c:v>225</c:v>
                </c:pt>
                <c:pt idx="1552">
                  <c:v>174.79</c:v>
                </c:pt>
                <c:pt idx="1553">
                  <c:v>73.28</c:v>
                </c:pt>
                <c:pt idx="1554">
                  <c:v>698.32999999999902</c:v>
                </c:pt>
                <c:pt idx="1555">
                  <c:v>793.67999999999904</c:v>
                </c:pt>
                <c:pt idx="1556">
                  <c:v>180.51999999999899</c:v>
                </c:pt>
                <c:pt idx="1557">
                  <c:v>86</c:v>
                </c:pt>
                <c:pt idx="1558">
                  <c:v>41</c:v>
                </c:pt>
                <c:pt idx="1559">
                  <c:v>30</c:v>
                </c:pt>
                <c:pt idx="1560">
                  <c:v>65</c:v>
                </c:pt>
                <c:pt idx="1561">
                  <c:v>60.4</c:v>
                </c:pt>
                <c:pt idx="1562">
                  <c:v>20</c:v>
                </c:pt>
                <c:pt idx="1563">
                  <c:v>401.95</c:v>
                </c:pt>
                <c:pt idx="1564">
                  <c:v>168.5</c:v>
                </c:pt>
                <c:pt idx="1565">
                  <c:v>84.789999999999907</c:v>
                </c:pt>
                <c:pt idx="1566">
                  <c:v>7.48</c:v>
                </c:pt>
                <c:pt idx="1567">
                  <c:v>700</c:v>
                </c:pt>
                <c:pt idx="1568">
                  <c:v>30</c:v>
                </c:pt>
                <c:pt idx="1569">
                  <c:v>913.10999999999899</c:v>
                </c:pt>
                <c:pt idx="1570">
                  <c:v>120.399999999999</c:v>
                </c:pt>
                <c:pt idx="1571">
                  <c:v>201.82999999999899</c:v>
                </c:pt>
                <c:pt idx="1572">
                  <c:v>298.5</c:v>
                </c:pt>
                <c:pt idx="1573">
                  <c:v>49.5</c:v>
                </c:pt>
                <c:pt idx="1574">
                  <c:v>180</c:v>
                </c:pt>
                <c:pt idx="1575">
                  <c:v>151</c:v>
                </c:pt>
                <c:pt idx="1576">
                  <c:v>78</c:v>
                </c:pt>
                <c:pt idx="1577">
                  <c:v>65</c:v>
                </c:pt>
                <c:pt idx="1578">
                  <c:v>105.5</c:v>
                </c:pt>
                <c:pt idx="1579">
                  <c:v>35</c:v>
                </c:pt>
                <c:pt idx="1580">
                  <c:v>279.65300000000002</c:v>
                </c:pt>
                <c:pt idx="1581">
                  <c:v>134.334</c:v>
                </c:pt>
                <c:pt idx="1582">
                  <c:v>82.39</c:v>
                </c:pt>
                <c:pt idx="1583">
                  <c:v>501.17</c:v>
                </c:pt>
                <c:pt idx="1584">
                  <c:v>716</c:v>
                </c:pt>
                <c:pt idx="1585">
                  <c:v>55</c:v>
                </c:pt>
                <c:pt idx="1586">
                  <c:v>805</c:v>
                </c:pt>
                <c:pt idx="1587">
                  <c:v>420.13</c:v>
                </c:pt>
                <c:pt idx="1588">
                  <c:v>364.37</c:v>
                </c:pt>
                <c:pt idx="1589">
                  <c:v>169.78</c:v>
                </c:pt>
                <c:pt idx="1590">
                  <c:v>1095.962</c:v>
                </c:pt>
                <c:pt idx="1591">
                  <c:v>343.79999999999899</c:v>
                </c:pt>
                <c:pt idx="1592">
                  <c:v>298</c:v>
                </c:pt>
                <c:pt idx="1593">
                  <c:v>160</c:v>
                </c:pt>
                <c:pt idx="1594">
                  <c:v>830</c:v>
                </c:pt>
                <c:pt idx="1595">
                  <c:v>255</c:v>
                </c:pt>
                <c:pt idx="1596">
                  <c:v>150</c:v>
                </c:pt>
                <c:pt idx="1597">
                  <c:v>69.729999999999905</c:v>
                </c:pt>
                <c:pt idx="1598">
                  <c:v>22.39</c:v>
                </c:pt>
                <c:pt idx="1599">
                  <c:v>447.13</c:v>
                </c:pt>
                <c:pt idx="1600">
                  <c:v>11</c:v>
                </c:pt>
                <c:pt idx="1601">
                  <c:v>548.53</c:v>
                </c:pt>
                <c:pt idx="1602">
                  <c:v>151</c:v>
                </c:pt>
                <c:pt idx="1603">
                  <c:v>494</c:v>
                </c:pt>
                <c:pt idx="1604">
                  <c:v>39.96</c:v>
                </c:pt>
                <c:pt idx="1605">
                  <c:v>44.79</c:v>
                </c:pt>
                <c:pt idx="1606">
                  <c:v>190</c:v>
                </c:pt>
                <c:pt idx="1607">
                  <c:v>135</c:v>
                </c:pt>
                <c:pt idx="1608">
                  <c:v>70</c:v>
                </c:pt>
                <c:pt idx="1609">
                  <c:v>130.30000000000001</c:v>
                </c:pt>
                <c:pt idx="1610">
                  <c:v>502.6</c:v>
                </c:pt>
                <c:pt idx="1611">
                  <c:v>140.6</c:v>
                </c:pt>
                <c:pt idx="1612">
                  <c:v>112</c:v>
                </c:pt>
                <c:pt idx="1613">
                  <c:v>281</c:v>
                </c:pt>
                <c:pt idx="1614">
                  <c:v>84.789999999999907</c:v>
                </c:pt>
                <c:pt idx="1615">
                  <c:v>330.6</c:v>
                </c:pt>
                <c:pt idx="1616">
                  <c:v>79.400000000000006</c:v>
                </c:pt>
                <c:pt idx="1617">
                  <c:v>184.79</c:v>
                </c:pt>
                <c:pt idx="1618">
                  <c:v>402.289999999999</c:v>
                </c:pt>
                <c:pt idx="1619">
                  <c:v>156.25</c:v>
                </c:pt>
                <c:pt idx="1620">
                  <c:v>287.39999999999998</c:v>
                </c:pt>
                <c:pt idx="1621">
                  <c:v>60</c:v>
                </c:pt>
                <c:pt idx="1622">
                  <c:v>116</c:v>
                </c:pt>
                <c:pt idx="1623">
                  <c:v>34.96</c:v>
                </c:pt>
                <c:pt idx="1624">
                  <c:v>50</c:v>
                </c:pt>
                <c:pt idx="1625">
                  <c:v>135</c:v>
                </c:pt>
                <c:pt idx="1626">
                  <c:v>57.269999999999897</c:v>
                </c:pt>
                <c:pt idx="1627">
                  <c:v>704.37</c:v>
                </c:pt>
                <c:pt idx="1628">
                  <c:v>351.589</c:v>
                </c:pt>
                <c:pt idx="1629">
                  <c:v>60</c:v>
                </c:pt>
                <c:pt idx="1630">
                  <c:v>231.37</c:v>
                </c:pt>
                <c:pt idx="1631">
                  <c:v>56</c:v>
                </c:pt>
                <c:pt idx="1632">
                  <c:v>20</c:v>
                </c:pt>
                <c:pt idx="1633">
                  <c:v>151</c:v>
                </c:pt>
                <c:pt idx="1634">
                  <c:v>205.5</c:v>
                </c:pt>
                <c:pt idx="1635">
                  <c:v>145</c:v>
                </c:pt>
                <c:pt idx="1636">
                  <c:v>21</c:v>
                </c:pt>
                <c:pt idx="1637">
                  <c:v>887.66300000000001</c:v>
                </c:pt>
                <c:pt idx="1638">
                  <c:v>322.61</c:v>
                </c:pt>
                <c:pt idx="1639">
                  <c:v>45</c:v>
                </c:pt>
                <c:pt idx="1640">
                  <c:v>22.9</c:v>
                </c:pt>
                <c:pt idx="1641">
                  <c:v>291</c:v>
                </c:pt>
                <c:pt idx="1642">
                  <c:v>200</c:v>
                </c:pt>
                <c:pt idx="1643">
                  <c:v>182.5</c:v>
                </c:pt>
                <c:pt idx="1644">
                  <c:v>70</c:v>
                </c:pt>
                <c:pt idx="1645">
                  <c:v>199.16</c:v>
                </c:pt>
                <c:pt idx="1646">
                  <c:v>30</c:v>
                </c:pt>
                <c:pt idx="1647">
                  <c:v>49</c:v>
                </c:pt>
                <c:pt idx="1648">
                  <c:v>30</c:v>
                </c:pt>
                <c:pt idx="1649">
                  <c:v>465.4</c:v>
                </c:pt>
                <c:pt idx="1650">
                  <c:v>214.79</c:v>
                </c:pt>
                <c:pt idx="1651">
                  <c:v>87.9</c:v>
                </c:pt>
                <c:pt idx="1652">
                  <c:v>105</c:v>
                </c:pt>
                <c:pt idx="1653">
                  <c:v>481.92</c:v>
                </c:pt>
                <c:pt idx="1654">
                  <c:v>62.25</c:v>
                </c:pt>
                <c:pt idx="1655">
                  <c:v>116</c:v>
                </c:pt>
                <c:pt idx="1656">
                  <c:v>36.5</c:v>
                </c:pt>
                <c:pt idx="1657">
                  <c:v>159.41</c:v>
                </c:pt>
                <c:pt idx="1658">
                  <c:v>160.04</c:v>
                </c:pt>
                <c:pt idx="1659">
                  <c:v>22.39</c:v>
                </c:pt>
                <c:pt idx="1660">
                  <c:v>210</c:v>
                </c:pt>
                <c:pt idx="1661">
                  <c:v>169</c:v>
                </c:pt>
                <c:pt idx="1662">
                  <c:v>427.83999999999901</c:v>
                </c:pt>
                <c:pt idx="1663">
                  <c:v>273.39999999999998</c:v>
                </c:pt>
                <c:pt idx="1664">
                  <c:v>59.96</c:v>
                </c:pt>
                <c:pt idx="1665">
                  <c:v>555.24</c:v>
                </c:pt>
                <c:pt idx="1666">
                  <c:v>307.86</c:v>
                </c:pt>
                <c:pt idx="1667">
                  <c:v>10</c:v>
                </c:pt>
                <c:pt idx="1668">
                  <c:v>301</c:v>
                </c:pt>
                <c:pt idx="1669">
                  <c:v>502.19</c:v>
                </c:pt>
                <c:pt idx="1670">
                  <c:v>399.58</c:v>
                </c:pt>
                <c:pt idx="1671">
                  <c:v>365</c:v>
                </c:pt>
                <c:pt idx="1672">
                  <c:v>460</c:v>
                </c:pt>
                <c:pt idx="1673">
                  <c:v>296.89999999999998</c:v>
                </c:pt>
                <c:pt idx="1674">
                  <c:v>20</c:v>
                </c:pt>
                <c:pt idx="1675">
                  <c:v>222.16</c:v>
                </c:pt>
                <c:pt idx="1676">
                  <c:v>1052.77</c:v>
                </c:pt>
                <c:pt idx="1677">
                  <c:v>85</c:v>
                </c:pt>
                <c:pt idx="1678">
                  <c:v>638.53</c:v>
                </c:pt>
                <c:pt idx="1679">
                  <c:v>768.41</c:v>
                </c:pt>
                <c:pt idx="1680">
                  <c:v>173.7</c:v>
                </c:pt>
                <c:pt idx="1681">
                  <c:v>105</c:v>
                </c:pt>
                <c:pt idx="1682">
                  <c:v>72.25</c:v>
                </c:pt>
                <c:pt idx="1683">
                  <c:v>230.39</c:v>
                </c:pt>
                <c:pt idx="1684">
                  <c:v>98.25</c:v>
                </c:pt>
                <c:pt idx="1685">
                  <c:v>112.25</c:v>
                </c:pt>
                <c:pt idx="1686">
                  <c:v>130</c:v>
                </c:pt>
                <c:pt idx="1687">
                  <c:v>91.18</c:v>
                </c:pt>
                <c:pt idx="1688">
                  <c:v>842.003999999999</c:v>
                </c:pt>
                <c:pt idx="1689">
                  <c:v>348</c:v>
                </c:pt>
                <c:pt idx="1690">
                  <c:v>419.37</c:v>
                </c:pt>
                <c:pt idx="1691">
                  <c:v>10</c:v>
                </c:pt>
                <c:pt idx="1692">
                  <c:v>17</c:v>
                </c:pt>
                <c:pt idx="1693">
                  <c:v>394.9</c:v>
                </c:pt>
                <c:pt idx="1694">
                  <c:v>25</c:v>
                </c:pt>
                <c:pt idx="1695">
                  <c:v>102</c:v>
                </c:pt>
                <c:pt idx="1696">
                  <c:v>103</c:v>
                </c:pt>
                <c:pt idx="1697">
                  <c:v>70</c:v>
                </c:pt>
                <c:pt idx="1698">
                  <c:v>72.009999999999906</c:v>
                </c:pt>
                <c:pt idx="1699">
                  <c:v>160</c:v>
                </c:pt>
                <c:pt idx="1700">
                  <c:v>201</c:v>
                </c:pt>
                <c:pt idx="1701">
                  <c:v>437.58</c:v>
                </c:pt>
                <c:pt idx="1702">
                  <c:v>535.9</c:v>
                </c:pt>
                <c:pt idx="1703">
                  <c:v>72.25</c:v>
                </c:pt>
                <c:pt idx="1704">
                  <c:v>47.5</c:v>
                </c:pt>
                <c:pt idx="1705">
                  <c:v>340.58</c:v>
                </c:pt>
                <c:pt idx="1706">
                  <c:v>159.24599999999899</c:v>
                </c:pt>
                <c:pt idx="1707">
                  <c:v>42.39</c:v>
                </c:pt>
                <c:pt idx="1708">
                  <c:v>445.96</c:v>
                </c:pt>
                <c:pt idx="1709">
                  <c:v>170</c:v>
                </c:pt>
                <c:pt idx="1710">
                  <c:v>290</c:v>
                </c:pt>
                <c:pt idx="1711">
                  <c:v>845.81600000000003</c:v>
                </c:pt>
                <c:pt idx="1712">
                  <c:v>527.29999999999995</c:v>
                </c:pt>
                <c:pt idx="1713">
                  <c:v>10</c:v>
                </c:pt>
                <c:pt idx="1714">
                  <c:v>40</c:v>
                </c:pt>
                <c:pt idx="1715">
                  <c:v>65.789999999999907</c:v>
                </c:pt>
                <c:pt idx="1716">
                  <c:v>182.5</c:v>
                </c:pt>
                <c:pt idx="1717">
                  <c:v>807.38999999999896</c:v>
                </c:pt>
                <c:pt idx="1718">
                  <c:v>64.55</c:v>
                </c:pt>
                <c:pt idx="1719">
                  <c:v>322.07</c:v>
                </c:pt>
                <c:pt idx="1720">
                  <c:v>152.18</c:v>
                </c:pt>
                <c:pt idx="1721">
                  <c:v>12.48</c:v>
                </c:pt>
                <c:pt idx="1722">
                  <c:v>61.239999999999903</c:v>
                </c:pt>
                <c:pt idx="1723">
                  <c:v>55</c:v>
                </c:pt>
                <c:pt idx="1724">
                  <c:v>167</c:v>
                </c:pt>
                <c:pt idx="1725">
                  <c:v>126.5</c:v>
                </c:pt>
                <c:pt idx="1726">
                  <c:v>69.709999999999994</c:v>
                </c:pt>
                <c:pt idx="1727">
                  <c:v>120.39</c:v>
                </c:pt>
                <c:pt idx="1728">
                  <c:v>430.49</c:v>
                </c:pt>
                <c:pt idx="1729">
                  <c:v>121</c:v>
                </c:pt>
                <c:pt idx="1730">
                  <c:v>105</c:v>
                </c:pt>
                <c:pt idx="1731">
                  <c:v>52.39</c:v>
                </c:pt>
                <c:pt idx="1732">
                  <c:v>32.39</c:v>
                </c:pt>
                <c:pt idx="1733">
                  <c:v>651.09</c:v>
                </c:pt>
                <c:pt idx="1734">
                  <c:v>125.39</c:v>
                </c:pt>
                <c:pt idx="1735">
                  <c:v>50</c:v>
                </c:pt>
                <c:pt idx="1736">
                  <c:v>1055.50999999999</c:v>
                </c:pt>
                <c:pt idx="1737">
                  <c:v>393</c:v>
                </c:pt>
                <c:pt idx="1738">
                  <c:v>192.56799999999899</c:v>
                </c:pt>
                <c:pt idx="1739">
                  <c:v>206</c:v>
                </c:pt>
                <c:pt idx="1740">
                  <c:v>442.58</c:v>
                </c:pt>
                <c:pt idx="1741">
                  <c:v>130</c:v>
                </c:pt>
                <c:pt idx="1742">
                  <c:v>45.174999999999997</c:v>
                </c:pt>
                <c:pt idx="1743">
                  <c:v>412.68</c:v>
                </c:pt>
                <c:pt idx="1744">
                  <c:v>613.48</c:v>
                </c:pt>
                <c:pt idx="1745">
                  <c:v>298.2</c:v>
                </c:pt>
                <c:pt idx="1746">
                  <c:v>444.03</c:v>
                </c:pt>
                <c:pt idx="1747">
                  <c:v>181.5</c:v>
                </c:pt>
                <c:pt idx="1748">
                  <c:v>129.13999999999999</c:v>
                </c:pt>
                <c:pt idx="1749">
                  <c:v>275</c:v>
                </c:pt>
                <c:pt idx="1750">
                  <c:v>614.79</c:v>
                </c:pt>
                <c:pt idx="1751">
                  <c:v>410</c:v>
                </c:pt>
                <c:pt idx="1752">
                  <c:v>62.18</c:v>
                </c:pt>
                <c:pt idx="1753">
                  <c:v>535.95000000000005</c:v>
                </c:pt>
                <c:pt idx="1754">
                  <c:v>554</c:v>
                </c:pt>
                <c:pt idx="1755">
                  <c:v>121.6</c:v>
                </c:pt>
                <c:pt idx="1756">
                  <c:v>15</c:v>
                </c:pt>
                <c:pt idx="1757">
                  <c:v>75</c:v>
                </c:pt>
                <c:pt idx="1758">
                  <c:v>20</c:v>
                </c:pt>
                <c:pt idx="1759">
                  <c:v>170.2</c:v>
                </c:pt>
                <c:pt idx="1760">
                  <c:v>174.07999999999899</c:v>
                </c:pt>
                <c:pt idx="1761">
                  <c:v>204.911</c:v>
                </c:pt>
                <c:pt idx="1762">
                  <c:v>30</c:v>
                </c:pt>
                <c:pt idx="1763">
                  <c:v>530</c:v>
                </c:pt>
                <c:pt idx="1764">
                  <c:v>600.599999999999</c:v>
                </c:pt>
                <c:pt idx="1765">
                  <c:v>95</c:v>
                </c:pt>
                <c:pt idx="1766">
                  <c:v>29.24</c:v>
                </c:pt>
                <c:pt idx="1767">
                  <c:v>569.37</c:v>
                </c:pt>
                <c:pt idx="1768">
                  <c:v>152.58000000000001</c:v>
                </c:pt>
                <c:pt idx="1769">
                  <c:v>91</c:v>
                </c:pt>
                <c:pt idx="1770">
                  <c:v>36.5</c:v>
                </c:pt>
                <c:pt idx="1771">
                  <c:v>287</c:v>
                </c:pt>
                <c:pt idx="1772">
                  <c:v>404.57</c:v>
                </c:pt>
                <c:pt idx="1773">
                  <c:v>397.25</c:v>
                </c:pt>
                <c:pt idx="1774">
                  <c:v>427.18</c:v>
                </c:pt>
                <c:pt idx="1775">
                  <c:v>139.75</c:v>
                </c:pt>
                <c:pt idx="1776">
                  <c:v>91.59</c:v>
                </c:pt>
                <c:pt idx="1777">
                  <c:v>130</c:v>
                </c:pt>
                <c:pt idx="1778">
                  <c:v>71</c:v>
                </c:pt>
                <c:pt idx="1779">
                  <c:v>227.7</c:v>
                </c:pt>
                <c:pt idx="1780">
                  <c:v>18.5</c:v>
                </c:pt>
                <c:pt idx="1781">
                  <c:v>165</c:v>
                </c:pt>
                <c:pt idx="1782">
                  <c:v>94.699999999999903</c:v>
                </c:pt>
                <c:pt idx="1783">
                  <c:v>238.73999999999899</c:v>
                </c:pt>
                <c:pt idx="1784">
                  <c:v>447.45299999999997</c:v>
                </c:pt>
                <c:pt idx="1785">
                  <c:v>134.79</c:v>
                </c:pt>
                <c:pt idx="1786">
                  <c:v>181.5</c:v>
                </c:pt>
                <c:pt idx="1787">
                  <c:v>60</c:v>
                </c:pt>
                <c:pt idx="1788">
                  <c:v>489.4</c:v>
                </c:pt>
                <c:pt idx="1789">
                  <c:v>30</c:v>
                </c:pt>
                <c:pt idx="1790">
                  <c:v>126.71</c:v>
                </c:pt>
                <c:pt idx="1791">
                  <c:v>145</c:v>
                </c:pt>
                <c:pt idx="1792">
                  <c:v>79.5</c:v>
                </c:pt>
                <c:pt idx="1793">
                  <c:v>290</c:v>
                </c:pt>
                <c:pt idx="1794">
                  <c:v>744.26</c:v>
                </c:pt>
                <c:pt idx="1795">
                  <c:v>175.40299999999999</c:v>
                </c:pt>
                <c:pt idx="1796">
                  <c:v>135</c:v>
                </c:pt>
                <c:pt idx="1797">
                  <c:v>770.12999999999897</c:v>
                </c:pt>
                <c:pt idx="1798">
                  <c:v>286.76</c:v>
                </c:pt>
                <c:pt idx="1799">
                  <c:v>294.2</c:v>
                </c:pt>
                <c:pt idx="1800">
                  <c:v>28</c:v>
                </c:pt>
                <c:pt idx="1801">
                  <c:v>111.971</c:v>
                </c:pt>
                <c:pt idx="1802">
                  <c:v>81.150000000000006</c:v>
                </c:pt>
                <c:pt idx="1803">
                  <c:v>466.37</c:v>
                </c:pt>
                <c:pt idx="1804">
                  <c:v>315.33999999999997</c:v>
                </c:pt>
                <c:pt idx="1805">
                  <c:v>355.62</c:v>
                </c:pt>
                <c:pt idx="1806">
                  <c:v>420.76</c:v>
                </c:pt>
                <c:pt idx="1807">
                  <c:v>150</c:v>
                </c:pt>
                <c:pt idx="1808">
                  <c:v>567.08899999999903</c:v>
                </c:pt>
                <c:pt idx="1809">
                  <c:v>30</c:v>
                </c:pt>
                <c:pt idx="1810">
                  <c:v>135</c:v>
                </c:pt>
                <c:pt idx="1811">
                  <c:v>351.18</c:v>
                </c:pt>
                <c:pt idx="1812">
                  <c:v>194.79</c:v>
                </c:pt>
                <c:pt idx="1813">
                  <c:v>127.18</c:v>
                </c:pt>
                <c:pt idx="1814">
                  <c:v>382.39</c:v>
                </c:pt>
                <c:pt idx="1815">
                  <c:v>214.797</c:v>
                </c:pt>
                <c:pt idx="1816">
                  <c:v>55</c:v>
                </c:pt>
                <c:pt idx="1817">
                  <c:v>49</c:v>
                </c:pt>
                <c:pt idx="1818">
                  <c:v>41.72</c:v>
                </c:pt>
                <c:pt idx="1819">
                  <c:v>240.129999999999</c:v>
                </c:pt>
                <c:pt idx="1820">
                  <c:v>325.58</c:v>
                </c:pt>
                <c:pt idx="1821">
                  <c:v>61</c:v>
                </c:pt>
                <c:pt idx="1822">
                  <c:v>368.289999999999</c:v>
                </c:pt>
                <c:pt idx="1823">
                  <c:v>82.32</c:v>
                </c:pt>
                <c:pt idx="1824">
                  <c:v>319.32</c:v>
                </c:pt>
                <c:pt idx="1825">
                  <c:v>648.05999999999995</c:v>
                </c:pt>
                <c:pt idx="1826">
                  <c:v>90</c:v>
                </c:pt>
                <c:pt idx="1827">
                  <c:v>223.107</c:v>
                </c:pt>
                <c:pt idx="1828">
                  <c:v>173</c:v>
                </c:pt>
                <c:pt idx="1829">
                  <c:v>592.27</c:v>
                </c:pt>
                <c:pt idx="1830">
                  <c:v>42.36</c:v>
                </c:pt>
                <c:pt idx="1831">
                  <c:v>70.5</c:v>
                </c:pt>
                <c:pt idx="1832">
                  <c:v>17</c:v>
                </c:pt>
                <c:pt idx="1833">
                  <c:v>180</c:v>
                </c:pt>
                <c:pt idx="1834">
                  <c:v>113</c:v>
                </c:pt>
                <c:pt idx="1835">
                  <c:v>450.92</c:v>
                </c:pt>
                <c:pt idx="1836">
                  <c:v>131</c:v>
                </c:pt>
                <c:pt idx="1837">
                  <c:v>197.7</c:v>
                </c:pt>
                <c:pt idx="1838">
                  <c:v>80</c:v>
                </c:pt>
                <c:pt idx="1839">
                  <c:v>257</c:v>
                </c:pt>
                <c:pt idx="1840">
                  <c:v>89.789999999999907</c:v>
                </c:pt>
                <c:pt idx="1841">
                  <c:v>260.76</c:v>
                </c:pt>
                <c:pt idx="1842">
                  <c:v>40</c:v>
                </c:pt>
                <c:pt idx="1843">
                  <c:v>179.12899999999999</c:v>
                </c:pt>
                <c:pt idx="1844">
                  <c:v>215.97</c:v>
                </c:pt>
                <c:pt idx="1845">
                  <c:v>250</c:v>
                </c:pt>
                <c:pt idx="1846">
                  <c:v>91.1</c:v>
                </c:pt>
                <c:pt idx="1847">
                  <c:v>423.74</c:v>
                </c:pt>
                <c:pt idx="1848">
                  <c:v>805.64</c:v>
                </c:pt>
                <c:pt idx="1849">
                  <c:v>77</c:v>
                </c:pt>
                <c:pt idx="1850">
                  <c:v>68.27</c:v>
                </c:pt>
                <c:pt idx="1851">
                  <c:v>488.61399999999998</c:v>
                </c:pt>
                <c:pt idx="1852">
                  <c:v>22.5</c:v>
                </c:pt>
                <c:pt idx="1853">
                  <c:v>100</c:v>
                </c:pt>
                <c:pt idx="1854">
                  <c:v>108.99</c:v>
                </c:pt>
                <c:pt idx="1855">
                  <c:v>254.95</c:v>
                </c:pt>
                <c:pt idx="1856">
                  <c:v>162.791</c:v>
                </c:pt>
                <c:pt idx="1857">
                  <c:v>1648.8489999999899</c:v>
                </c:pt>
                <c:pt idx="1858">
                  <c:v>521.25400000000002</c:v>
                </c:pt>
                <c:pt idx="1859">
                  <c:v>211</c:v>
                </c:pt>
                <c:pt idx="1860">
                  <c:v>74</c:v>
                </c:pt>
                <c:pt idx="1861">
                  <c:v>378.25</c:v>
                </c:pt>
                <c:pt idx="1862">
                  <c:v>501.50999999999902</c:v>
                </c:pt>
                <c:pt idx="1863">
                  <c:v>177</c:v>
                </c:pt>
                <c:pt idx="1864">
                  <c:v>623.53</c:v>
                </c:pt>
                <c:pt idx="1865">
                  <c:v>188.16</c:v>
                </c:pt>
                <c:pt idx="1866">
                  <c:v>82.950999999999993</c:v>
                </c:pt>
                <c:pt idx="1867">
                  <c:v>740</c:v>
                </c:pt>
                <c:pt idx="1868">
                  <c:v>295.08</c:v>
                </c:pt>
                <c:pt idx="1869">
                  <c:v>175.8</c:v>
                </c:pt>
                <c:pt idx="1870">
                  <c:v>311.159999999999</c:v>
                </c:pt>
                <c:pt idx="1871">
                  <c:v>396.5</c:v>
                </c:pt>
                <c:pt idx="1872">
                  <c:v>225.57999999999899</c:v>
                </c:pt>
                <c:pt idx="1873">
                  <c:v>134</c:v>
                </c:pt>
                <c:pt idx="1874">
                  <c:v>95.040999999999997</c:v>
                </c:pt>
                <c:pt idx="1875">
                  <c:v>636.66200000000003</c:v>
                </c:pt>
                <c:pt idx="1876">
                  <c:v>122.39</c:v>
                </c:pt>
                <c:pt idx="1877">
                  <c:v>230.25</c:v>
                </c:pt>
                <c:pt idx="1878">
                  <c:v>58.5</c:v>
                </c:pt>
                <c:pt idx="1879">
                  <c:v>462.27</c:v>
                </c:pt>
                <c:pt idx="1880">
                  <c:v>239</c:v>
                </c:pt>
                <c:pt idx="1881">
                  <c:v>419.37</c:v>
                </c:pt>
                <c:pt idx="1882">
                  <c:v>190</c:v>
                </c:pt>
                <c:pt idx="1883">
                  <c:v>537.17999999999995</c:v>
                </c:pt>
                <c:pt idx="1884">
                  <c:v>44.87</c:v>
                </c:pt>
                <c:pt idx="1885">
                  <c:v>265</c:v>
                </c:pt>
                <c:pt idx="1886">
                  <c:v>149</c:v>
                </c:pt>
                <c:pt idx="1887">
                  <c:v>447.19</c:v>
                </c:pt>
                <c:pt idx="1888">
                  <c:v>20</c:v>
                </c:pt>
                <c:pt idx="1889">
                  <c:v>273</c:v>
                </c:pt>
                <c:pt idx="1890">
                  <c:v>126.95</c:v>
                </c:pt>
                <c:pt idx="1891">
                  <c:v>363.82</c:v>
                </c:pt>
                <c:pt idx="1892">
                  <c:v>28</c:v>
                </c:pt>
                <c:pt idx="1893">
                  <c:v>67.474999999999994</c:v>
                </c:pt>
                <c:pt idx="1894">
                  <c:v>342.409999999999</c:v>
                </c:pt>
                <c:pt idx="1895">
                  <c:v>151</c:v>
                </c:pt>
                <c:pt idx="1896">
                  <c:v>65.789999999999907</c:v>
                </c:pt>
                <c:pt idx="1897">
                  <c:v>55</c:v>
                </c:pt>
                <c:pt idx="1898">
                  <c:v>120</c:v>
                </c:pt>
                <c:pt idx="1899">
                  <c:v>139.5</c:v>
                </c:pt>
                <c:pt idx="1900">
                  <c:v>609.39</c:v>
                </c:pt>
                <c:pt idx="1901">
                  <c:v>24.89</c:v>
                </c:pt>
                <c:pt idx="1902">
                  <c:v>253</c:v>
                </c:pt>
                <c:pt idx="1903">
                  <c:v>115</c:v>
                </c:pt>
                <c:pt idx="1904">
                  <c:v>629.08899999999903</c:v>
                </c:pt>
                <c:pt idx="1905">
                  <c:v>54</c:v>
                </c:pt>
                <c:pt idx="1906">
                  <c:v>227.39</c:v>
                </c:pt>
                <c:pt idx="1907">
                  <c:v>316</c:v>
                </c:pt>
                <c:pt idx="1908">
                  <c:v>191.5</c:v>
                </c:pt>
                <c:pt idx="1909">
                  <c:v>65.284799999999905</c:v>
                </c:pt>
                <c:pt idx="1910">
                  <c:v>40</c:v>
                </c:pt>
                <c:pt idx="1911">
                  <c:v>174.79</c:v>
                </c:pt>
                <c:pt idx="1912">
                  <c:v>248.37699999999899</c:v>
                </c:pt>
                <c:pt idx="1913">
                  <c:v>295</c:v>
                </c:pt>
                <c:pt idx="1914">
                  <c:v>946.72399999999902</c:v>
                </c:pt>
                <c:pt idx="1915">
                  <c:v>25</c:v>
                </c:pt>
                <c:pt idx="1916">
                  <c:v>869.78</c:v>
                </c:pt>
                <c:pt idx="1917">
                  <c:v>319</c:v>
                </c:pt>
                <c:pt idx="1918">
                  <c:v>950</c:v>
                </c:pt>
                <c:pt idx="1919">
                  <c:v>34</c:v>
                </c:pt>
                <c:pt idx="1920">
                  <c:v>363.39</c:v>
                </c:pt>
                <c:pt idx="1921">
                  <c:v>30</c:v>
                </c:pt>
                <c:pt idx="1922">
                  <c:v>153</c:v>
                </c:pt>
                <c:pt idx="1923">
                  <c:v>224.64</c:v>
                </c:pt>
                <c:pt idx="1924">
                  <c:v>224.16</c:v>
                </c:pt>
                <c:pt idx="1925">
                  <c:v>977.29</c:v>
                </c:pt>
                <c:pt idx="1926">
                  <c:v>81.599999999999994</c:v>
                </c:pt>
                <c:pt idx="1927">
                  <c:v>159.78</c:v>
                </c:pt>
                <c:pt idx="1928">
                  <c:v>69.81</c:v>
                </c:pt>
                <c:pt idx="1929">
                  <c:v>704.87</c:v>
                </c:pt>
                <c:pt idx="1930">
                  <c:v>110.51</c:v>
                </c:pt>
                <c:pt idx="1931">
                  <c:v>1797.9</c:v>
                </c:pt>
                <c:pt idx="1932">
                  <c:v>56.89</c:v>
                </c:pt>
                <c:pt idx="1933">
                  <c:v>189.78</c:v>
                </c:pt>
                <c:pt idx="1934">
                  <c:v>561.77</c:v>
                </c:pt>
                <c:pt idx="1935">
                  <c:v>313.16699999999997</c:v>
                </c:pt>
                <c:pt idx="1936">
                  <c:v>338</c:v>
                </c:pt>
                <c:pt idx="1937">
                  <c:v>359.12200000000001</c:v>
                </c:pt>
                <c:pt idx="1938">
                  <c:v>407</c:v>
                </c:pt>
                <c:pt idx="1939">
                  <c:v>363.789999999999</c:v>
                </c:pt>
                <c:pt idx="1940">
                  <c:v>27.5</c:v>
                </c:pt>
                <c:pt idx="1941">
                  <c:v>70</c:v>
                </c:pt>
                <c:pt idx="1942">
                  <c:v>72.900000000000006</c:v>
                </c:pt>
                <c:pt idx="1943">
                  <c:v>120</c:v>
                </c:pt>
                <c:pt idx="1944">
                  <c:v>35</c:v>
                </c:pt>
                <c:pt idx="1945">
                  <c:v>632.88899999999899</c:v>
                </c:pt>
                <c:pt idx="1946">
                  <c:v>155</c:v>
                </c:pt>
                <c:pt idx="1947">
                  <c:v>211.5</c:v>
                </c:pt>
                <c:pt idx="1948">
                  <c:v>327.72</c:v>
                </c:pt>
                <c:pt idx="1949">
                  <c:v>215</c:v>
                </c:pt>
                <c:pt idx="1950">
                  <c:v>111</c:v>
                </c:pt>
                <c:pt idx="1951">
                  <c:v>160</c:v>
                </c:pt>
                <c:pt idx="1952">
                  <c:v>43</c:v>
                </c:pt>
                <c:pt idx="1953">
                  <c:v>55.7</c:v>
                </c:pt>
                <c:pt idx="1954">
                  <c:v>40</c:v>
                </c:pt>
                <c:pt idx="1955">
                  <c:v>310</c:v>
                </c:pt>
                <c:pt idx="1956">
                  <c:v>95</c:v>
                </c:pt>
                <c:pt idx="1957">
                  <c:v>91</c:v>
                </c:pt>
                <c:pt idx="1958">
                  <c:v>45</c:v>
                </c:pt>
                <c:pt idx="1959">
                  <c:v>216.95</c:v>
                </c:pt>
                <c:pt idx="1960">
                  <c:v>574.37</c:v>
                </c:pt>
                <c:pt idx="1961">
                  <c:v>318.37</c:v>
                </c:pt>
                <c:pt idx="1962">
                  <c:v>698.53</c:v>
                </c:pt>
                <c:pt idx="1963">
                  <c:v>22.39</c:v>
                </c:pt>
                <c:pt idx="1964">
                  <c:v>170</c:v>
                </c:pt>
                <c:pt idx="1965">
                  <c:v>54.269999999999897</c:v>
                </c:pt>
                <c:pt idx="1966">
                  <c:v>247.98</c:v>
                </c:pt>
                <c:pt idx="1967">
                  <c:v>578.53</c:v>
                </c:pt>
                <c:pt idx="1968">
                  <c:v>410.78800000000001</c:v>
                </c:pt>
                <c:pt idx="1969">
                  <c:v>63</c:v>
                </c:pt>
                <c:pt idx="1970">
                  <c:v>500</c:v>
                </c:pt>
                <c:pt idx="1971">
                  <c:v>35</c:v>
                </c:pt>
                <c:pt idx="1972">
                  <c:v>188.94</c:v>
                </c:pt>
                <c:pt idx="1973">
                  <c:v>296.18</c:v>
                </c:pt>
                <c:pt idx="1974">
                  <c:v>750</c:v>
                </c:pt>
                <c:pt idx="1975">
                  <c:v>161.357</c:v>
                </c:pt>
                <c:pt idx="1976">
                  <c:v>477.06</c:v>
                </c:pt>
                <c:pt idx="1977">
                  <c:v>146.10999999999899</c:v>
                </c:pt>
                <c:pt idx="1978">
                  <c:v>324.789999999999</c:v>
                </c:pt>
                <c:pt idx="1979">
                  <c:v>125</c:v>
                </c:pt>
                <c:pt idx="1980">
                  <c:v>220.5</c:v>
                </c:pt>
                <c:pt idx="1981">
                  <c:v>308.10999999999899</c:v>
                </c:pt>
                <c:pt idx="1982">
                  <c:v>301</c:v>
                </c:pt>
                <c:pt idx="1983">
                  <c:v>821.5</c:v>
                </c:pt>
                <c:pt idx="1984">
                  <c:v>130</c:v>
                </c:pt>
                <c:pt idx="1985">
                  <c:v>917.77</c:v>
                </c:pt>
                <c:pt idx="1986">
                  <c:v>522.15</c:v>
                </c:pt>
                <c:pt idx="1987">
                  <c:v>85</c:v>
                </c:pt>
                <c:pt idx="1988">
                  <c:v>183</c:v>
                </c:pt>
                <c:pt idx="1989">
                  <c:v>146</c:v>
                </c:pt>
                <c:pt idx="1990">
                  <c:v>775.27099999999996</c:v>
                </c:pt>
                <c:pt idx="1991">
                  <c:v>70</c:v>
                </c:pt>
                <c:pt idx="1992">
                  <c:v>56</c:v>
                </c:pt>
                <c:pt idx="1993">
                  <c:v>190</c:v>
                </c:pt>
                <c:pt idx="1994">
                  <c:v>169</c:v>
                </c:pt>
                <c:pt idx="1995">
                  <c:v>188.22</c:v>
                </c:pt>
                <c:pt idx="1996">
                  <c:v>465.19</c:v>
                </c:pt>
                <c:pt idx="1997">
                  <c:v>249.57999999999899</c:v>
                </c:pt>
                <c:pt idx="1998">
                  <c:v>330.55399999999997</c:v>
                </c:pt>
                <c:pt idx="1999">
                  <c:v>381.039999999999</c:v>
                </c:pt>
                <c:pt idx="2000">
                  <c:v>157.16800000000001</c:v>
                </c:pt>
                <c:pt idx="2001">
                  <c:v>3013.73</c:v>
                </c:pt>
                <c:pt idx="2002">
                  <c:v>602.29999999999995</c:v>
                </c:pt>
                <c:pt idx="2003">
                  <c:v>111.75</c:v>
                </c:pt>
                <c:pt idx="2004">
                  <c:v>264.789999999999</c:v>
                </c:pt>
                <c:pt idx="2005">
                  <c:v>300</c:v>
                </c:pt>
                <c:pt idx="2006">
                  <c:v>23</c:v>
                </c:pt>
                <c:pt idx="2007">
                  <c:v>321.24799999999999</c:v>
                </c:pt>
                <c:pt idx="2008">
                  <c:v>110</c:v>
                </c:pt>
                <c:pt idx="2009">
                  <c:v>183.79</c:v>
                </c:pt>
                <c:pt idx="2010">
                  <c:v>146.719999999999</c:v>
                </c:pt>
                <c:pt idx="2011">
                  <c:v>140</c:v>
                </c:pt>
                <c:pt idx="2012">
                  <c:v>131</c:v>
                </c:pt>
                <c:pt idx="2013">
                  <c:v>30</c:v>
                </c:pt>
                <c:pt idx="2014">
                  <c:v>379.02</c:v>
                </c:pt>
                <c:pt idx="2015">
                  <c:v>168.51999999999899</c:v>
                </c:pt>
                <c:pt idx="2016">
                  <c:v>150</c:v>
                </c:pt>
                <c:pt idx="2017">
                  <c:v>50</c:v>
                </c:pt>
                <c:pt idx="2018">
                  <c:v>578.32999999999902</c:v>
                </c:pt>
                <c:pt idx="2019">
                  <c:v>100</c:v>
                </c:pt>
                <c:pt idx="2020">
                  <c:v>243.26499999999999</c:v>
                </c:pt>
                <c:pt idx="2021">
                  <c:v>288</c:v>
                </c:pt>
                <c:pt idx="2022">
                  <c:v>492.3</c:v>
                </c:pt>
                <c:pt idx="2023">
                  <c:v>65.671999999999997</c:v>
                </c:pt>
                <c:pt idx="2024">
                  <c:v>331.6</c:v>
                </c:pt>
                <c:pt idx="2025">
                  <c:v>400</c:v>
                </c:pt>
                <c:pt idx="2026">
                  <c:v>148.5</c:v>
                </c:pt>
                <c:pt idx="2027">
                  <c:v>530.97</c:v>
                </c:pt>
                <c:pt idx="2028">
                  <c:v>150</c:v>
                </c:pt>
                <c:pt idx="2029">
                  <c:v>297.98</c:v>
                </c:pt>
                <c:pt idx="2030">
                  <c:v>314.789999999999</c:v>
                </c:pt>
                <c:pt idx="2031">
                  <c:v>54.077999999999903</c:v>
                </c:pt>
                <c:pt idx="2032">
                  <c:v>84.37</c:v>
                </c:pt>
                <c:pt idx="2033">
                  <c:v>472.25</c:v>
                </c:pt>
                <c:pt idx="2034">
                  <c:v>250</c:v>
                </c:pt>
                <c:pt idx="2035">
                  <c:v>100</c:v>
                </c:pt>
                <c:pt idx="2036">
                  <c:v>30</c:v>
                </c:pt>
                <c:pt idx="2037">
                  <c:v>47.39</c:v>
                </c:pt>
                <c:pt idx="2038">
                  <c:v>596.80999999999995</c:v>
                </c:pt>
                <c:pt idx="2039">
                  <c:v>170</c:v>
                </c:pt>
                <c:pt idx="2040">
                  <c:v>518.31999999999903</c:v>
                </c:pt>
                <c:pt idx="2041">
                  <c:v>952.68</c:v>
                </c:pt>
                <c:pt idx="2042">
                  <c:v>219.45</c:v>
                </c:pt>
                <c:pt idx="2043">
                  <c:v>559.471</c:v>
                </c:pt>
                <c:pt idx="2044">
                  <c:v>174.905</c:v>
                </c:pt>
                <c:pt idx="2045">
                  <c:v>103</c:v>
                </c:pt>
                <c:pt idx="2046">
                  <c:v>214.57999999999899</c:v>
                </c:pt>
                <c:pt idx="2047">
                  <c:v>130.631</c:v>
                </c:pt>
                <c:pt idx="2048">
                  <c:v>516.11</c:v>
                </c:pt>
                <c:pt idx="2049">
                  <c:v>60.4</c:v>
                </c:pt>
                <c:pt idx="2050">
                  <c:v>418.96100000000001</c:v>
                </c:pt>
                <c:pt idx="2051">
                  <c:v>257.17</c:v>
                </c:pt>
                <c:pt idx="2052">
                  <c:v>232</c:v>
                </c:pt>
                <c:pt idx="2053">
                  <c:v>346.12199999999899</c:v>
                </c:pt>
                <c:pt idx="2054">
                  <c:v>152</c:v>
                </c:pt>
                <c:pt idx="2055">
                  <c:v>523.02</c:v>
                </c:pt>
                <c:pt idx="2056">
                  <c:v>324.789999999999</c:v>
                </c:pt>
                <c:pt idx="2057">
                  <c:v>242</c:v>
                </c:pt>
                <c:pt idx="2058">
                  <c:v>385.58</c:v>
                </c:pt>
                <c:pt idx="2059">
                  <c:v>1083.8</c:v>
                </c:pt>
                <c:pt idx="2060">
                  <c:v>1536.23</c:v>
                </c:pt>
                <c:pt idx="2061">
                  <c:v>248.73</c:v>
                </c:pt>
                <c:pt idx="2062">
                  <c:v>770.87999999999897</c:v>
                </c:pt>
                <c:pt idx="2063">
                  <c:v>72.25</c:v>
                </c:pt>
                <c:pt idx="2064">
                  <c:v>55</c:v>
                </c:pt>
                <c:pt idx="2065">
                  <c:v>41</c:v>
                </c:pt>
                <c:pt idx="2066">
                  <c:v>180</c:v>
                </c:pt>
                <c:pt idx="2067">
                  <c:v>43</c:v>
                </c:pt>
                <c:pt idx="2068">
                  <c:v>400.5</c:v>
                </c:pt>
                <c:pt idx="2069">
                  <c:v>8</c:v>
                </c:pt>
                <c:pt idx="2070">
                  <c:v>60</c:v>
                </c:pt>
                <c:pt idx="2071">
                  <c:v>86</c:v>
                </c:pt>
                <c:pt idx="2072">
                  <c:v>60</c:v>
                </c:pt>
                <c:pt idx="2073">
                  <c:v>263.18</c:v>
                </c:pt>
                <c:pt idx="2074">
                  <c:v>80</c:v>
                </c:pt>
                <c:pt idx="2075">
                  <c:v>140</c:v>
                </c:pt>
                <c:pt idx="2076">
                  <c:v>626.27599999999995</c:v>
                </c:pt>
                <c:pt idx="2077">
                  <c:v>353.039999999999</c:v>
                </c:pt>
                <c:pt idx="2078">
                  <c:v>20</c:v>
                </c:pt>
                <c:pt idx="2079">
                  <c:v>249.08499999999901</c:v>
                </c:pt>
                <c:pt idx="2080">
                  <c:v>43</c:v>
                </c:pt>
                <c:pt idx="2081">
                  <c:v>300</c:v>
                </c:pt>
                <c:pt idx="2082">
                  <c:v>291.14</c:v>
                </c:pt>
                <c:pt idx="2083">
                  <c:v>30</c:v>
                </c:pt>
                <c:pt idx="2084">
                  <c:v>289.58</c:v>
                </c:pt>
                <c:pt idx="2085">
                  <c:v>255</c:v>
                </c:pt>
                <c:pt idx="2086">
                  <c:v>180</c:v>
                </c:pt>
                <c:pt idx="2087">
                  <c:v>196.6</c:v>
                </c:pt>
                <c:pt idx="2088">
                  <c:v>275.92200000000003</c:v>
                </c:pt>
                <c:pt idx="2089">
                  <c:v>245</c:v>
                </c:pt>
                <c:pt idx="2090">
                  <c:v>35</c:v>
                </c:pt>
                <c:pt idx="2091">
                  <c:v>998.95</c:v>
                </c:pt>
                <c:pt idx="2092">
                  <c:v>190</c:v>
                </c:pt>
                <c:pt idx="2093">
                  <c:v>110</c:v>
                </c:pt>
                <c:pt idx="2094">
                  <c:v>46.2</c:v>
                </c:pt>
                <c:pt idx="2095">
                  <c:v>269</c:v>
                </c:pt>
                <c:pt idx="2096">
                  <c:v>221.159999999999</c:v>
                </c:pt>
                <c:pt idx="2097">
                  <c:v>160</c:v>
                </c:pt>
                <c:pt idx="2098">
                  <c:v>604.41</c:v>
                </c:pt>
                <c:pt idx="2099">
                  <c:v>540</c:v>
                </c:pt>
                <c:pt idx="2100">
                  <c:v>56.92</c:v>
                </c:pt>
                <c:pt idx="2101">
                  <c:v>318.95</c:v>
                </c:pt>
                <c:pt idx="2102">
                  <c:v>520.5</c:v>
                </c:pt>
                <c:pt idx="2103">
                  <c:v>508.05999999999898</c:v>
                </c:pt>
                <c:pt idx="2104">
                  <c:v>50</c:v>
                </c:pt>
                <c:pt idx="2105">
                  <c:v>400</c:v>
                </c:pt>
                <c:pt idx="2106">
                  <c:v>136.29</c:v>
                </c:pt>
                <c:pt idx="2107">
                  <c:v>85</c:v>
                </c:pt>
                <c:pt idx="2108">
                  <c:v>707.48</c:v>
                </c:pt>
                <c:pt idx="2109">
                  <c:v>448.53</c:v>
                </c:pt>
                <c:pt idx="2110">
                  <c:v>70</c:v>
                </c:pt>
                <c:pt idx="2111">
                  <c:v>157.79</c:v>
                </c:pt>
                <c:pt idx="2112">
                  <c:v>182.25</c:v>
                </c:pt>
                <c:pt idx="2113">
                  <c:v>153.214</c:v>
                </c:pt>
                <c:pt idx="2114">
                  <c:v>160</c:v>
                </c:pt>
                <c:pt idx="2115">
                  <c:v>63.79</c:v>
                </c:pt>
                <c:pt idx="2116">
                  <c:v>96</c:v>
                </c:pt>
                <c:pt idx="2117">
                  <c:v>100.32</c:v>
                </c:pt>
                <c:pt idx="2118">
                  <c:v>139.57</c:v>
                </c:pt>
                <c:pt idx="2119">
                  <c:v>47.5</c:v>
                </c:pt>
                <c:pt idx="2120">
                  <c:v>386.22699999999998</c:v>
                </c:pt>
                <c:pt idx="2121">
                  <c:v>612.4</c:v>
                </c:pt>
                <c:pt idx="2122">
                  <c:v>254.62499999999901</c:v>
                </c:pt>
                <c:pt idx="2123">
                  <c:v>125</c:v>
                </c:pt>
                <c:pt idx="2124">
                  <c:v>75</c:v>
                </c:pt>
                <c:pt idx="2125">
                  <c:v>92.03</c:v>
                </c:pt>
                <c:pt idx="2126">
                  <c:v>652.9</c:v>
                </c:pt>
                <c:pt idx="2127">
                  <c:v>80</c:v>
                </c:pt>
                <c:pt idx="2128">
                  <c:v>290</c:v>
                </c:pt>
                <c:pt idx="2129">
                  <c:v>114</c:v>
                </c:pt>
                <c:pt idx="2130">
                  <c:v>156</c:v>
                </c:pt>
                <c:pt idx="2131">
                  <c:v>230</c:v>
                </c:pt>
                <c:pt idx="2132">
                  <c:v>613.10999999999899</c:v>
                </c:pt>
                <c:pt idx="2133">
                  <c:v>386.22699999999998</c:v>
                </c:pt>
                <c:pt idx="2134">
                  <c:v>180</c:v>
                </c:pt>
                <c:pt idx="2135">
                  <c:v>188.79</c:v>
                </c:pt>
                <c:pt idx="2136">
                  <c:v>25</c:v>
                </c:pt>
                <c:pt idx="2137">
                  <c:v>792.28</c:v>
                </c:pt>
                <c:pt idx="2138">
                  <c:v>349.159999999999</c:v>
                </c:pt>
                <c:pt idx="2139">
                  <c:v>475.1</c:v>
                </c:pt>
                <c:pt idx="2140">
                  <c:v>27.39</c:v>
                </c:pt>
                <c:pt idx="2141">
                  <c:v>150</c:v>
                </c:pt>
                <c:pt idx="2142">
                  <c:v>358.74</c:v>
                </c:pt>
                <c:pt idx="2143">
                  <c:v>320</c:v>
                </c:pt>
                <c:pt idx="2144">
                  <c:v>610.30999999999995</c:v>
                </c:pt>
                <c:pt idx="2145">
                  <c:v>130.35</c:v>
                </c:pt>
                <c:pt idx="2146">
                  <c:v>231</c:v>
                </c:pt>
                <c:pt idx="2147">
                  <c:v>67.5</c:v>
                </c:pt>
                <c:pt idx="2148">
                  <c:v>344.86099999999999</c:v>
                </c:pt>
                <c:pt idx="2149">
                  <c:v>50</c:v>
                </c:pt>
                <c:pt idx="2150">
                  <c:v>35</c:v>
                </c:pt>
                <c:pt idx="2151">
                  <c:v>105</c:v>
                </c:pt>
                <c:pt idx="2152">
                  <c:v>15</c:v>
                </c:pt>
                <c:pt idx="2153">
                  <c:v>74.88</c:v>
                </c:pt>
                <c:pt idx="2154">
                  <c:v>30</c:v>
                </c:pt>
                <c:pt idx="2155">
                  <c:v>60</c:v>
                </c:pt>
                <c:pt idx="2156">
                  <c:v>1022.9</c:v>
                </c:pt>
                <c:pt idx="2157">
                  <c:v>83.650999999999996</c:v>
                </c:pt>
                <c:pt idx="2158">
                  <c:v>25</c:v>
                </c:pt>
                <c:pt idx="2159">
                  <c:v>47.44</c:v>
                </c:pt>
                <c:pt idx="2160">
                  <c:v>763.95</c:v>
                </c:pt>
                <c:pt idx="2161">
                  <c:v>270.159999999999</c:v>
                </c:pt>
                <c:pt idx="2162">
                  <c:v>321.52999999999997</c:v>
                </c:pt>
                <c:pt idx="2163">
                  <c:v>161</c:v>
                </c:pt>
                <c:pt idx="2164">
                  <c:v>82.8</c:v>
                </c:pt>
                <c:pt idx="2165">
                  <c:v>54.79</c:v>
                </c:pt>
                <c:pt idx="2166">
                  <c:v>306.3</c:v>
                </c:pt>
                <c:pt idx="2167">
                  <c:v>115.3</c:v>
                </c:pt>
                <c:pt idx="2168">
                  <c:v>95.789999999999907</c:v>
                </c:pt>
                <c:pt idx="2169">
                  <c:v>479.39</c:v>
                </c:pt>
                <c:pt idx="2170">
                  <c:v>193.79</c:v>
                </c:pt>
                <c:pt idx="2171">
                  <c:v>131</c:v>
                </c:pt>
                <c:pt idx="2172">
                  <c:v>80</c:v>
                </c:pt>
                <c:pt idx="2173">
                  <c:v>41</c:v>
                </c:pt>
                <c:pt idx="2174">
                  <c:v>887.16</c:v>
                </c:pt>
                <c:pt idx="2175">
                  <c:v>105</c:v>
                </c:pt>
                <c:pt idx="2176">
                  <c:v>208.5</c:v>
                </c:pt>
                <c:pt idx="2177">
                  <c:v>112.18</c:v>
                </c:pt>
                <c:pt idx="2178">
                  <c:v>327.505</c:v>
                </c:pt>
                <c:pt idx="2179">
                  <c:v>236.126</c:v>
                </c:pt>
                <c:pt idx="2180">
                  <c:v>49.92</c:v>
                </c:pt>
                <c:pt idx="2181">
                  <c:v>715.03</c:v>
                </c:pt>
                <c:pt idx="2182">
                  <c:v>284.37</c:v>
                </c:pt>
                <c:pt idx="2183">
                  <c:v>810.36500000000001</c:v>
                </c:pt>
                <c:pt idx="2184">
                  <c:v>369.9</c:v>
                </c:pt>
                <c:pt idx="2185">
                  <c:v>102</c:v>
                </c:pt>
                <c:pt idx="2186">
                  <c:v>1208.0899999999999</c:v>
                </c:pt>
                <c:pt idx="2187">
                  <c:v>97.48</c:v>
                </c:pt>
                <c:pt idx="2188">
                  <c:v>138.5</c:v>
                </c:pt>
                <c:pt idx="2189">
                  <c:v>278.74</c:v>
                </c:pt>
                <c:pt idx="2190">
                  <c:v>52.48</c:v>
                </c:pt>
                <c:pt idx="2191">
                  <c:v>280</c:v>
                </c:pt>
                <c:pt idx="2192">
                  <c:v>477.78</c:v>
                </c:pt>
                <c:pt idx="2193">
                  <c:v>74</c:v>
                </c:pt>
                <c:pt idx="2194">
                  <c:v>80</c:v>
                </c:pt>
                <c:pt idx="2195">
                  <c:v>90</c:v>
                </c:pt>
                <c:pt idx="2196">
                  <c:v>241</c:v>
                </c:pt>
                <c:pt idx="2197">
                  <c:v>120</c:v>
                </c:pt>
                <c:pt idx="2198">
                  <c:v>433.72500000000002</c:v>
                </c:pt>
                <c:pt idx="2199">
                  <c:v>88.5</c:v>
                </c:pt>
                <c:pt idx="2200">
                  <c:v>539.91</c:v>
                </c:pt>
                <c:pt idx="2201">
                  <c:v>729.66</c:v>
                </c:pt>
                <c:pt idx="2202">
                  <c:v>126</c:v>
                </c:pt>
                <c:pt idx="2203">
                  <c:v>379.24</c:v>
                </c:pt>
                <c:pt idx="2204">
                  <c:v>449.58</c:v>
                </c:pt>
                <c:pt idx="2205">
                  <c:v>137.59</c:v>
                </c:pt>
                <c:pt idx="2206">
                  <c:v>130</c:v>
                </c:pt>
                <c:pt idx="2207">
                  <c:v>290</c:v>
                </c:pt>
                <c:pt idx="2208">
                  <c:v>123</c:v>
                </c:pt>
                <c:pt idx="2209">
                  <c:v>443.53</c:v>
                </c:pt>
                <c:pt idx="2210">
                  <c:v>941.969999999999</c:v>
                </c:pt>
                <c:pt idx="2211">
                  <c:v>1389.58</c:v>
                </c:pt>
                <c:pt idx="2212">
                  <c:v>771.34</c:v>
                </c:pt>
                <c:pt idx="2213">
                  <c:v>25</c:v>
                </c:pt>
                <c:pt idx="2214">
                  <c:v>460</c:v>
                </c:pt>
                <c:pt idx="2215">
                  <c:v>27.96</c:v>
                </c:pt>
                <c:pt idx="2216">
                  <c:v>210.79</c:v>
                </c:pt>
                <c:pt idx="2217">
                  <c:v>340.42500000000001</c:v>
                </c:pt>
                <c:pt idx="2218">
                  <c:v>80</c:v>
                </c:pt>
                <c:pt idx="2219">
                  <c:v>51.4</c:v>
                </c:pt>
                <c:pt idx="2220">
                  <c:v>99.63</c:v>
                </c:pt>
                <c:pt idx="2221">
                  <c:v>114.78</c:v>
                </c:pt>
                <c:pt idx="2222">
                  <c:v>343.28</c:v>
                </c:pt>
                <c:pt idx="2223">
                  <c:v>303.5</c:v>
                </c:pt>
                <c:pt idx="2224">
                  <c:v>100</c:v>
                </c:pt>
                <c:pt idx="2225">
                  <c:v>383.37</c:v>
                </c:pt>
                <c:pt idx="2226">
                  <c:v>207</c:v>
                </c:pt>
                <c:pt idx="2227">
                  <c:v>1153.856</c:v>
                </c:pt>
                <c:pt idx="2228">
                  <c:v>664.99</c:v>
                </c:pt>
                <c:pt idx="2229">
                  <c:v>135</c:v>
                </c:pt>
                <c:pt idx="2230">
                  <c:v>374.5</c:v>
                </c:pt>
                <c:pt idx="2231">
                  <c:v>398.96</c:v>
                </c:pt>
                <c:pt idx="2232">
                  <c:v>303.10000000000002</c:v>
                </c:pt>
                <c:pt idx="2233">
                  <c:v>476</c:v>
                </c:pt>
                <c:pt idx="2234">
                  <c:v>97</c:v>
                </c:pt>
                <c:pt idx="2235">
                  <c:v>27</c:v>
                </c:pt>
                <c:pt idx="2236">
                  <c:v>138</c:v>
                </c:pt>
                <c:pt idx="2237">
                  <c:v>64.789999999999907</c:v>
                </c:pt>
                <c:pt idx="2238">
                  <c:v>44</c:v>
                </c:pt>
                <c:pt idx="2239">
                  <c:v>46</c:v>
                </c:pt>
                <c:pt idx="2240">
                  <c:v>250</c:v>
                </c:pt>
                <c:pt idx="2241">
                  <c:v>994.54</c:v>
                </c:pt>
                <c:pt idx="2242">
                  <c:v>414</c:v>
                </c:pt>
                <c:pt idx="2243">
                  <c:v>78</c:v>
                </c:pt>
                <c:pt idx="2244">
                  <c:v>597.24099999999999</c:v>
                </c:pt>
                <c:pt idx="2245">
                  <c:v>80</c:v>
                </c:pt>
                <c:pt idx="2246">
                  <c:v>20</c:v>
                </c:pt>
                <c:pt idx="2247">
                  <c:v>143.13999999999999</c:v>
                </c:pt>
                <c:pt idx="2248">
                  <c:v>666.33299999999997</c:v>
                </c:pt>
                <c:pt idx="2249">
                  <c:v>50</c:v>
                </c:pt>
                <c:pt idx="2250">
                  <c:v>210</c:v>
                </c:pt>
                <c:pt idx="2251">
                  <c:v>75.5</c:v>
                </c:pt>
                <c:pt idx="2252">
                  <c:v>284.58999999999997</c:v>
                </c:pt>
                <c:pt idx="2253">
                  <c:v>664.79</c:v>
                </c:pt>
                <c:pt idx="2254">
                  <c:v>450.27</c:v>
                </c:pt>
                <c:pt idx="2255">
                  <c:v>45</c:v>
                </c:pt>
                <c:pt idx="2256">
                  <c:v>53</c:v>
                </c:pt>
                <c:pt idx="2257">
                  <c:v>472.06099999999998</c:v>
                </c:pt>
                <c:pt idx="2258">
                  <c:v>350</c:v>
                </c:pt>
                <c:pt idx="2259">
                  <c:v>319.039999999999</c:v>
                </c:pt>
                <c:pt idx="2260">
                  <c:v>80</c:v>
                </c:pt>
                <c:pt idx="2261">
                  <c:v>49.79</c:v>
                </c:pt>
                <c:pt idx="2262">
                  <c:v>751.12</c:v>
                </c:pt>
                <c:pt idx="2263">
                  <c:v>89.747999999999905</c:v>
                </c:pt>
                <c:pt idx="2264">
                  <c:v>392.51499999999999</c:v>
                </c:pt>
                <c:pt idx="2265">
                  <c:v>179</c:v>
                </c:pt>
                <c:pt idx="2266">
                  <c:v>95</c:v>
                </c:pt>
                <c:pt idx="2267">
                  <c:v>10</c:v>
                </c:pt>
                <c:pt idx="2268">
                  <c:v>187.89</c:v>
                </c:pt>
                <c:pt idx="2269">
                  <c:v>113.25</c:v>
                </c:pt>
                <c:pt idx="2270">
                  <c:v>384.32</c:v>
                </c:pt>
                <c:pt idx="2271">
                  <c:v>516.60999999999899</c:v>
                </c:pt>
                <c:pt idx="2272">
                  <c:v>300</c:v>
                </c:pt>
                <c:pt idx="2273">
                  <c:v>144.37</c:v>
                </c:pt>
                <c:pt idx="2274">
                  <c:v>602.32600000000002</c:v>
                </c:pt>
                <c:pt idx="2275">
                  <c:v>544.83000000000004</c:v>
                </c:pt>
                <c:pt idx="2276">
                  <c:v>524.63</c:v>
                </c:pt>
                <c:pt idx="2277">
                  <c:v>81</c:v>
                </c:pt>
                <c:pt idx="2278">
                  <c:v>72.003</c:v>
                </c:pt>
                <c:pt idx="2279">
                  <c:v>153.91</c:v>
                </c:pt>
                <c:pt idx="2280">
                  <c:v>268.2</c:v>
                </c:pt>
                <c:pt idx="2281">
                  <c:v>60</c:v>
                </c:pt>
                <c:pt idx="2282">
                  <c:v>555</c:v>
                </c:pt>
                <c:pt idx="2283">
                  <c:v>41</c:v>
                </c:pt>
                <c:pt idx="2284">
                  <c:v>339.37</c:v>
                </c:pt>
                <c:pt idx="2285">
                  <c:v>120</c:v>
                </c:pt>
                <c:pt idx="2286">
                  <c:v>1204.05</c:v>
                </c:pt>
                <c:pt idx="2287">
                  <c:v>346.12</c:v>
                </c:pt>
                <c:pt idx="2288">
                  <c:v>208</c:v>
                </c:pt>
                <c:pt idx="2289">
                  <c:v>190</c:v>
                </c:pt>
                <c:pt idx="2290">
                  <c:v>160.01999999999899</c:v>
                </c:pt>
                <c:pt idx="2291">
                  <c:v>129.1</c:v>
                </c:pt>
                <c:pt idx="2292">
                  <c:v>180</c:v>
                </c:pt>
                <c:pt idx="2293">
                  <c:v>56.5</c:v>
                </c:pt>
                <c:pt idx="2294">
                  <c:v>744.61</c:v>
                </c:pt>
                <c:pt idx="2295">
                  <c:v>178</c:v>
                </c:pt>
                <c:pt idx="2296">
                  <c:v>268.25</c:v>
                </c:pt>
                <c:pt idx="2297">
                  <c:v>71</c:v>
                </c:pt>
                <c:pt idx="2298">
                  <c:v>61.55</c:v>
                </c:pt>
                <c:pt idx="2299">
                  <c:v>180</c:v>
                </c:pt>
                <c:pt idx="2300">
                  <c:v>334.289999999999</c:v>
                </c:pt>
                <c:pt idx="2301">
                  <c:v>114.789999999999</c:v>
                </c:pt>
                <c:pt idx="2302">
                  <c:v>293.01560000000001</c:v>
                </c:pt>
                <c:pt idx="2303">
                  <c:v>466.909999999999</c:v>
                </c:pt>
                <c:pt idx="2304">
                  <c:v>75.5</c:v>
                </c:pt>
                <c:pt idx="2305">
                  <c:v>164.63</c:v>
                </c:pt>
                <c:pt idx="2306">
                  <c:v>31</c:v>
                </c:pt>
                <c:pt idx="2307">
                  <c:v>60.769999999999897</c:v>
                </c:pt>
                <c:pt idx="2308">
                  <c:v>553</c:v>
                </c:pt>
                <c:pt idx="2309">
                  <c:v>449.159999999999</c:v>
                </c:pt>
                <c:pt idx="2310">
                  <c:v>316</c:v>
                </c:pt>
                <c:pt idx="2311">
                  <c:v>462</c:v>
                </c:pt>
                <c:pt idx="2312">
                  <c:v>115.8</c:v>
                </c:pt>
                <c:pt idx="2313">
                  <c:v>122.31</c:v>
                </c:pt>
                <c:pt idx="2314">
                  <c:v>80</c:v>
                </c:pt>
                <c:pt idx="2315">
                  <c:v>110</c:v>
                </c:pt>
                <c:pt idx="2316">
                  <c:v>122</c:v>
                </c:pt>
                <c:pt idx="2317">
                  <c:v>42</c:v>
                </c:pt>
                <c:pt idx="2318">
                  <c:v>95</c:v>
                </c:pt>
                <c:pt idx="2319">
                  <c:v>174</c:v>
                </c:pt>
                <c:pt idx="2320">
                  <c:v>166.38</c:v>
                </c:pt>
                <c:pt idx="2321">
                  <c:v>495.37</c:v>
                </c:pt>
                <c:pt idx="2322">
                  <c:v>362.58</c:v>
                </c:pt>
                <c:pt idx="2323">
                  <c:v>55</c:v>
                </c:pt>
                <c:pt idx="2324">
                  <c:v>579.79</c:v>
                </c:pt>
                <c:pt idx="2325">
                  <c:v>1183.6500000000001</c:v>
                </c:pt>
                <c:pt idx="2326">
                  <c:v>41</c:v>
                </c:pt>
                <c:pt idx="2327">
                  <c:v>403.84299999999899</c:v>
                </c:pt>
                <c:pt idx="2328">
                  <c:v>322.27</c:v>
                </c:pt>
                <c:pt idx="2329">
                  <c:v>69.62</c:v>
                </c:pt>
                <c:pt idx="2330">
                  <c:v>49.92</c:v>
                </c:pt>
                <c:pt idx="2331">
                  <c:v>252.25</c:v>
                </c:pt>
                <c:pt idx="2332">
                  <c:v>37.5</c:v>
                </c:pt>
                <c:pt idx="2333">
                  <c:v>40</c:v>
                </c:pt>
                <c:pt idx="2334">
                  <c:v>115</c:v>
                </c:pt>
                <c:pt idx="2335">
                  <c:v>69</c:v>
                </c:pt>
                <c:pt idx="2336">
                  <c:v>95</c:v>
                </c:pt>
                <c:pt idx="2337">
                  <c:v>112.25</c:v>
                </c:pt>
                <c:pt idx="2338">
                  <c:v>145</c:v>
                </c:pt>
                <c:pt idx="2339">
                  <c:v>50</c:v>
                </c:pt>
                <c:pt idx="2340">
                  <c:v>35</c:v>
                </c:pt>
                <c:pt idx="2341">
                  <c:v>237</c:v>
                </c:pt>
                <c:pt idx="2342">
                  <c:v>339.58</c:v>
                </c:pt>
                <c:pt idx="2343">
                  <c:v>82.17</c:v>
                </c:pt>
                <c:pt idx="2344">
                  <c:v>117.27</c:v>
                </c:pt>
                <c:pt idx="2345">
                  <c:v>200</c:v>
                </c:pt>
                <c:pt idx="2346">
                  <c:v>2179.58</c:v>
                </c:pt>
                <c:pt idx="2347">
                  <c:v>141.80000000000001</c:v>
                </c:pt>
                <c:pt idx="2348">
                  <c:v>1203.69999999999</c:v>
                </c:pt>
                <c:pt idx="2349">
                  <c:v>178.45400000000001</c:v>
                </c:pt>
                <c:pt idx="2350">
                  <c:v>1261</c:v>
                </c:pt>
                <c:pt idx="2351">
                  <c:v>34.5</c:v>
                </c:pt>
                <c:pt idx="2352">
                  <c:v>604.79</c:v>
                </c:pt>
                <c:pt idx="2353">
                  <c:v>79.5</c:v>
                </c:pt>
                <c:pt idx="2354">
                  <c:v>235</c:v>
                </c:pt>
                <c:pt idx="2355">
                  <c:v>52.1</c:v>
                </c:pt>
                <c:pt idx="2356">
                  <c:v>537.14</c:v>
                </c:pt>
                <c:pt idx="2357">
                  <c:v>119.789999999999</c:v>
                </c:pt>
                <c:pt idx="2358">
                  <c:v>193.95</c:v>
                </c:pt>
                <c:pt idx="2359">
                  <c:v>153</c:v>
                </c:pt>
                <c:pt idx="2360">
                  <c:v>107</c:v>
                </c:pt>
                <c:pt idx="2361">
                  <c:v>70</c:v>
                </c:pt>
                <c:pt idx="2362">
                  <c:v>100</c:v>
                </c:pt>
                <c:pt idx="2363">
                  <c:v>186</c:v>
                </c:pt>
                <c:pt idx="2364">
                  <c:v>40.799999999999997</c:v>
                </c:pt>
                <c:pt idx="2365">
                  <c:v>130</c:v>
                </c:pt>
                <c:pt idx="2366">
                  <c:v>325</c:v>
                </c:pt>
                <c:pt idx="2367">
                  <c:v>34.96</c:v>
                </c:pt>
                <c:pt idx="2368">
                  <c:v>67.5</c:v>
                </c:pt>
                <c:pt idx="2369">
                  <c:v>200</c:v>
                </c:pt>
                <c:pt idx="2370">
                  <c:v>55</c:v>
                </c:pt>
                <c:pt idx="2371">
                  <c:v>165</c:v>
                </c:pt>
                <c:pt idx="2372">
                  <c:v>201.39</c:v>
                </c:pt>
                <c:pt idx="2373">
                  <c:v>120</c:v>
                </c:pt>
                <c:pt idx="2374">
                  <c:v>312</c:v>
                </c:pt>
                <c:pt idx="2375">
                  <c:v>45</c:v>
                </c:pt>
                <c:pt idx="2376">
                  <c:v>138.55000000000001</c:v>
                </c:pt>
                <c:pt idx="2377">
                  <c:v>134.75</c:v>
                </c:pt>
                <c:pt idx="2378">
                  <c:v>28.59</c:v>
                </c:pt>
                <c:pt idx="2379">
                  <c:v>553.63</c:v>
                </c:pt>
                <c:pt idx="2380">
                  <c:v>509.159999999999</c:v>
                </c:pt>
                <c:pt idx="2381">
                  <c:v>311.159999999999</c:v>
                </c:pt>
                <c:pt idx="2382">
                  <c:v>113.39</c:v>
                </c:pt>
                <c:pt idx="2383">
                  <c:v>23.799999999999901</c:v>
                </c:pt>
                <c:pt idx="2384">
                  <c:v>658.27700000000004</c:v>
                </c:pt>
                <c:pt idx="2385">
                  <c:v>896.72</c:v>
                </c:pt>
                <c:pt idx="2386">
                  <c:v>622.68999999999903</c:v>
                </c:pt>
                <c:pt idx="2387">
                  <c:v>650</c:v>
                </c:pt>
                <c:pt idx="2388">
                  <c:v>390</c:v>
                </c:pt>
                <c:pt idx="2389">
                  <c:v>43</c:v>
                </c:pt>
                <c:pt idx="2390">
                  <c:v>100</c:v>
                </c:pt>
                <c:pt idx="2391">
                  <c:v>20</c:v>
                </c:pt>
                <c:pt idx="2392">
                  <c:v>685.79</c:v>
                </c:pt>
                <c:pt idx="2393">
                  <c:v>70</c:v>
                </c:pt>
                <c:pt idx="2394">
                  <c:v>51.6</c:v>
                </c:pt>
                <c:pt idx="2395">
                  <c:v>261.52</c:v>
                </c:pt>
                <c:pt idx="2396">
                  <c:v>130</c:v>
                </c:pt>
                <c:pt idx="2397">
                  <c:v>1084.6699999999901</c:v>
                </c:pt>
                <c:pt idx="2398">
                  <c:v>178.5</c:v>
                </c:pt>
                <c:pt idx="2399">
                  <c:v>278.5</c:v>
                </c:pt>
                <c:pt idx="2400">
                  <c:v>485.21</c:v>
                </c:pt>
                <c:pt idx="2401">
                  <c:v>281.60000000000002</c:v>
                </c:pt>
                <c:pt idx="2402">
                  <c:v>102.35</c:v>
                </c:pt>
                <c:pt idx="2403">
                  <c:v>422.06700000000001</c:v>
                </c:pt>
                <c:pt idx="2404">
                  <c:v>566.78099999999995</c:v>
                </c:pt>
                <c:pt idx="2405">
                  <c:v>60</c:v>
                </c:pt>
                <c:pt idx="2406">
                  <c:v>250</c:v>
                </c:pt>
                <c:pt idx="2407">
                  <c:v>50</c:v>
                </c:pt>
                <c:pt idx="2408">
                  <c:v>573.59</c:v>
                </c:pt>
                <c:pt idx="2409">
                  <c:v>250</c:v>
                </c:pt>
                <c:pt idx="2410">
                  <c:v>190</c:v>
                </c:pt>
                <c:pt idx="2411">
                  <c:v>185.79</c:v>
                </c:pt>
                <c:pt idx="2412">
                  <c:v>1053.335</c:v>
                </c:pt>
                <c:pt idx="2413">
                  <c:v>445.58</c:v>
                </c:pt>
                <c:pt idx="2414">
                  <c:v>353.159999999999</c:v>
                </c:pt>
                <c:pt idx="2415">
                  <c:v>186</c:v>
                </c:pt>
                <c:pt idx="2416">
                  <c:v>62.7</c:v>
                </c:pt>
                <c:pt idx="2417">
                  <c:v>200</c:v>
                </c:pt>
                <c:pt idx="2418">
                  <c:v>105.789999999999</c:v>
                </c:pt>
                <c:pt idx="2419">
                  <c:v>74.39</c:v>
                </c:pt>
                <c:pt idx="2420">
                  <c:v>33.5</c:v>
                </c:pt>
                <c:pt idx="2421">
                  <c:v>302.5</c:v>
                </c:pt>
                <c:pt idx="2422">
                  <c:v>232.06</c:v>
                </c:pt>
                <c:pt idx="2423">
                  <c:v>103.89</c:v>
                </c:pt>
                <c:pt idx="2424">
                  <c:v>128.43</c:v>
                </c:pt>
                <c:pt idx="2425">
                  <c:v>25</c:v>
                </c:pt>
                <c:pt idx="2426">
                  <c:v>503.41</c:v>
                </c:pt>
                <c:pt idx="2427">
                  <c:v>156.85</c:v>
                </c:pt>
                <c:pt idx="2428">
                  <c:v>103</c:v>
                </c:pt>
                <c:pt idx="2429">
                  <c:v>500</c:v>
                </c:pt>
                <c:pt idx="2430">
                  <c:v>66</c:v>
                </c:pt>
                <c:pt idx="2431">
                  <c:v>248</c:v>
                </c:pt>
                <c:pt idx="2432">
                  <c:v>140</c:v>
                </c:pt>
                <c:pt idx="2433">
                  <c:v>196.39</c:v>
                </c:pt>
                <c:pt idx="2434">
                  <c:v>335</c:v>
                </c:pt>
                <c:pt idx="2435">
                  <c:v>530.83999999999901</c:v>
                </c:pt>
                <c:pt idx="2436">
                  <c:v>137.79</c:v>
                </c:pt>
                <c:pt idx="2437">
                  <c:v>222.07599999999999</c:v>
                </c:pt>
                <c:pt idx="2438">
                  <c:v>354.789999999999</c:v>
                </c:pt>
                <c:pt idx="2439">
                  <c:v>532.71</c:v>
                </c:pt>
                <c:pt idx="2440">
                  <c:v>112.039999999999</c:v>
                </c:pt>
                <c:pt idx="2441">
                  <c:v>93</c:v>
                </c:pt>
                <c:pt idx="2442">
                  <c:v>109</c:v>
                </c:pt>
                <c:pt idx="2443">
                  <c:v>25</c:v>
                </c:pt>
                <c:pt idx="2444">
                  <c:v>34.74</c:v>
                </c:pt>
                <c:pt idx="2445">
                  <c:v>77.349999999999994</c:v>
                </c:pt>
                <c:pt idx="2446">
                  <c:v>645.79</c:v>
                </c:pt>
                <c:pt idx="2447">
                  <c:v>768.8</c:v>
                </c:pt>
                <c:pt idx="2448">
                  <c:v>21.5</c:v>
                </c:pt>
                <c:pt idx="2449">
                  <c:v>57.39</c:v>
                </c:pt>
                <c:pt idx="2450">
                  <c:v>7.48</c:v>
                </c:pt>
                <c:pt idx="2451">
                  <c:v>134</c:v>
                </c:pt>
                <c:pt idx="2452">
                  <c:v>28</c:v>
                </c:pt>
                <c:pt idx="2453">
                  <c:v>49.48</c:v>
                </c:pt>
                <c:pt idx="2454">
                  <c:v>55</c:v>
                </c:pt>
                <c:pt idx="2455">
                  <c:v>379.58</c:v>
                </c:pt>
                <c:pt idx="2456">
                  <c:v>36.79</c:v>
                </c:pt>
                <c:pt idx="2457">
                  <c:v>175.79</c:v>
                </c:pt>
                <c:pt idx="2458">
                  <c:v>15</c:v>
                </c:pt>
                <c:pt idx="2459">
                  <c:v>35</c:v>
                </c:pt>
                <c:pt idx="2460">
                  <c:v>958.66800000000001</c:v>
                </c:pt>
                <c:pt idx="2461">
                  <c:v>550.87</c:v>
                </c:pt>
                <c:pt idx="2462">
                  <c:v>50</c:v>
                </c:pt>
                <c:pt idx="2463">
                  <c:v>1066.8</c:v>
                </c:pt>
                <c:pt idx="2464">
                  <c:v>150</c:v>
                </c:pt>
                <c:pt idx="2465">
                  <c:v>30</c:v>
                </c:pt>
                <c:pt idx="2466">
                  <c:v>19.399999999999999</c:v>
                </c:pt>
                <c:pt idx="2467">
                  <c:v>342.53399999999999</c:v>
                </c:pt>
                <c:pt idx="2468">
                  <c:v>304.73</c:v>
                </c:pt>
                <c:pt idx="2469">
                  <c:v>484.78</c:v>
                </c:pt>
                <c:pt idx="2470">
                  <c:v>887.67</c:v>
                </c:pt>
                <c:pt idx="2471">
                  <c:v>60</c:v>
                </c:pt>
                <c:pt idx="2472">
                  <c:v>483.42500000000001</c:v>
                </c:pt>
                <c:pt idx="2473">
                  <c:v>25</c:v>
                </c:pt>
                <c:pt idx="2474">
                  <c:v>90</c:v>
                </c:pt>
                <c:pt idx="2475">
                  <c:v>14</c:v>
                </c:pt>
                <c:pt idx="2476">
                  <c:v>20</c:v>
                </c:pt>
                <c:pt idx="2477">
                  <c:v>405</c:v>
                </c:pt>
                <c:pt idx="2478">
                  <c:v>58.35</c:v>
                </c:pt>
                <c:pt idx="2479">
                  <c:v>244.29</c:v>
                </c:pt>
                <c:pt idx="2480">
                  <c:v>24.92</c:v>
                </c:pt>
                <c:pt idx="2481">
                  <c:v>10</c:v>
                </c:pt>
                <c:pt idx="2482">
                  <c:v>253</c:v>
                </c:pt>
                <c:pt idx="2483">
                  <c:v>230</c:v>
                </c:pt>
                <c:pt idx="2484">
                  <c:v>532</c:v>
                </c:pt>
                <c:pt idx="2485">
                  <c:v>124.789999999999</c:v>
                </c:pt>
                <c:pt idx="2486">
                  <c:v>150</c:v>
                </c:pt>
                <c:pt idx="2487">
                  <c:v>170.5</c:v>
                </c:pt>
                <c:pt idx="2488">
                  <c:v>35</c:v>
                </c:pt>
                <c:pt idx="2489">
                  <c:v>160</c:v>
                </c:pt>
                <c:pt idx="2490">
                  <c:v>121</c:v>
                </c:pt>
                <c:pt idx="2491">
                  <c:v>100</c:v>
                </c:pt>
                <c:pt idx="2492">
                  <c:v>52.48</c:v>
                </c:pt>
                <c:pt idx="2493">
                  <c:v>414.92700000000002</c:v>
                </c:pt>
                <c:pt idx="2494">
                  <c:v>50</c:v>
                </c:pt>
                <c:pt idx="2495">
                  <c:v>428.63</c:v>
                </c:pt>
                <c:pt idx="2496">
                  <c:v>104.6</c:v>
                </c:pt>
                <c:pt idx="2497">
                  <c:v>520.54999999999995</c:v>
                </c:pt>
                <c:pt idx="2498">
                  <c:v>70</c:v>
                </c:pt>
                <c:pt idx="2499">
                  <c:v>133.18</c:v>
                </c:pt>
                <c:pt idx="2500">
                  <c:v>50</c:v>
                </c:pt>
                <c:pt idx="2501">
                  <c:v>25</c:v>
                </c:pt>
                <c:pt idx="2502">
                  <c:v>56</c:v>
                </c:pt>
                <c:pt idx="2503">
                  <c:v>75</c:v>
                </c:pt>
                <c:pt idx="2504">
                  <c:v>572.05999999999995</c:v>
                </c:pt>
                <c:pt idx="2505">
                  <c:v>76.555000000000007</c:v>
                </c:pt>
                <c:pt idx="2506">
                  <c:v>362.31</c:v>
                </c:pt>
                <c:pt idx="2507">
                  <c:v>120</c:v>
                </c:pt>
                <c:pt idx="2508">
                  <c:v>77.5</c:v>
                </c:pt>
                <c:pt idx="2509">
                  <c:v>82.25</c:v>
                </c:pt>
                <c:pt idx="2510">
                  <c:v>52</c:v>
                </c:pt>
                <c:pt idx="2511">
                  <c:v>432.42999999999898</c:v>
                </c:pt>
                <c:pt idx="2512">
                  <c:v>1610.6</c:v>
                </c:pt>
                <c:pt idx="2513">
                  <c:v>220</c:v>
                </c:pt>
                <c:pt idx="2514">
                  <c:v>82.36</c:v>
                </c:pt>
                <c:pt idx="2515">
                  <c:v>235</c:v>
                </c:pt>
                <c:pt idx="2516">
                  <c:v>348.38999999999902</c:v>
                </c:pt>
                <c:pt idx="2517">
                  <c:v>110</c:v>
                </c:pt>
                <c:pt idx="2518">
                  <c:v>47.5</c:v>
                </c:pt>
                <c:pt idx="2519">
                  <c:v>74.789999999999907</c:v>
                </c:pt>
                <c:pt idx="2520">
                  <c:v>110</c:v>
                </c:pt>
                <c:pt idx="2521">
                  <c:v>328</c:v>
                </c:pt>
                <c:pt idx="2522">
                  <c:v>830.36999999999898</c:v>
                </c:pt>
                <c:pt idx="2523">
                  <c:v>214</c:v>
                </c:pt>
                <c:pt idx="2524">
                  <c:v>130</c:v>
                </c:pt>
                <c:pt idx="2525">
                  <c:v>317.789999999999</c:v>
                </c:pt>
                <c:pt idx="2526">
                  <c:v>159</c:v>
                </c:pt>
                <c:pt idx="2527">
                  <c:v>104.789999999999</c:v>
                </c:pt>
                <c:pt idx="2528">
                  <c:v>53.59</c:v>
                </c:pt>
                <c:pt idx="2529">
                  <c:v>319.58</c:v>
                </c:pt>
                <c:pt idx="2530">
                  <c:v>76</c:v>
                </c:pt>
                <c:pt idx="2531">
                  <c:v>366.2</c:v>
                </c:pt>
                <c:pt idx="2532">
                  <c:v>450</c:v>
                </c:pt>
                <c:pt idx="2533">
                  <c:v>271.58</c:v>
                </c:pt>
                <c:pt idx="2534">
                  <c:v>121.79</c:v>
                </c:pt>
                <c:pt idx="2535">
                  <c:v>303.54700000000003</c:v>
                </c:pt>
                <c:pt idx="2536">
                  <c:v>85</c:v>
                </c:pt>
                <c:pt idx="2537">
                  <c:v>837.24</c:v>
                </c:pt>
                <c:pt idx="2538">
                  <c:v>245</c:v>
                </c:pt>
                <c:pt idx="2539">
                  <c:v>128.94999999999999</c:v>
                </c:pt>
                <c:pt idx="2540">
                  <c:v>48</c:v>
                </c:pt>
                <c:pt idx="2541">
                  <c:v>95.73</c:v>
                </c:pt>
                <c:pt idx="2542">
                  <c:v>68.75</c:v>
                </c:pt>
                <c:pt idx="2543">
                  <c:v>440.01</c:v>
                </c:pt>
                <c:pt idx="2544">
                  <c:v>105</c:v>
                </c:pt>
                <c:pt idx="2545">
                  <c:v>69</c:v>
                </c:pt>
                <c:pt idx="2546">
                  <c:v>242.92500000000001</c:v>
                </c:pt>
                <c:pt idx="2547">
                  <c:v>255.92500000000001</c:v>
                </c:pt>
                <c:pt idx="2548">
                  <c:v>12.85</c:v>
                </c:pt>
                <c:pt idx="2549">
                  <c:v>418.95</c:v>
                </c:pt>
                <c:pt idx="2550">
                  <c:v>67.2</c:v>
                </c:pt>
                <c:pt idx="2551">
                  <c:v>43</c:v>
                </c:pt>
                <c:pt idx="2552">
                  <c:v>43</c:v>
                </c:pt>
                <c:pt idx="2553">
                  <c:v>500</c:v>
                </c:pt>
                <c:pt idx="2554">
                  <c:v>150</c:v>
                </c:pt>
                <c:pt idx="2555">
                  <c:v>111</c:v>
                </c:pt>
                <c:pt idx="2556">
                  <c:v>552</c:v>
                </c:pt>
                <c:pt idx="2557">
                  <c:v>326.18</c:v>
                </c:pt>
                <c:pt idx="2558">
                  <c:v>202</c:v>
                </c:pt>
                <c:pt idx="2559">
                  <c:v>70</c:v>
                </c:pt>
                <c:pt idx="2560">
                  <c:v>198.16</c:v>
                </c:pt>
                <c:pt idx="2561">
                  <c:v>312.12200000000001</c:v>
                </c:pt>
                <c:pt idx="2562">
                  <c:v>157.78</c:v>
                </c:pt>
                <c:pt idx="2563">
                  <c:v>333.39</c:v>
                </c:pt>
                <c:pt idx="2564">
                  <c:v>257.58</c:v>
                </c:pt>
                <c:pt idx="2565">
                  <c:v>237</c:v>
                </c:pt>
                <c:pt idx="2566">
                  <c:v>430.25</c:v>
                </c:pt>
                <c:pt idx="2567">
                  <c:v>250</c:v>
                </c:pt>
                <c:pt idx="2568">
                  <c:v>194</c:v>
                </c:pt>
                <c:pt idx="2569">
                  <c:v>527.54999999999995</c:v>
                </c:pt>
                <c:pt idx="2570">
                  <c:v>20</c:v>
                </c:pt>
                <c:pt idx="2571">
                  <c:v>216.75</c:v>
                </c:pt>
                <c:pt idx="2572">
                  <c:v>100</c:v>
                </c:pt>
                <c:pt idx="2573">
                  <c:v>940</c:v>
                </c:pt>
                <c:pt idx="2574">
                  <c:v>63.81</c:v>
                </c:pt>
                <c:pt idx="2575">
                  <c:v>34.5</c:v>
                </c:pt>
                <c:pt idx="2576">
                  <c:v>146</c:v>
                </c:pt>
                <c:pt idx="2577">
                  <c:v>68.947999999999993</c:v>
                </c:pt>
                <c:pt idx="2578">
                  <c:v>89.96</c:v>
                </c:pt>
                <c:pt idx="2579">
                  <c:v>75</c:v>
                </c:pt>
                <c:pt idx="2580">
                  <c:v>8</c:v>
                </c:pt>
                <c:pt idx="2581">
                  <c:v>208.57999999999899</c:v>
                </c:pt>
                <c:pt idx="2582">
                  <c:v>160</c:v>
                </c:pt>
                <c:pt idx="2583">
                  <c:v>166</c:v>
                </c:pt>
                <c:pt idx="2584">
                  <c:v>351.25</c:v>
                </c:pt>
                <c:pt idx="2585">
                  <c:v>20</c:v>
                </c:pt>
                <c:pt idx="2586">
                  <c:v>496.37</c:v>
                </c:pt>
                <c:pt idx="2587">
                  <c:v>347.31999999999903</c:v>
                </c:pt>
                <c:pt idx="2588">
                  <c:v>419.37</c:v>
                </c:pt>
                <c:pt idx="2589">
                  <c:v>510.99099999999999</c:v>
                </c:pt>
                <c:pt idx="2590">
                  <c:v>155</c:v>
                </c:pt>
                <c:pt idx="2591">
                  <c:v>653.95000000000005</c:v>
                </c:pt>
                <c:pt idx="2592">
                  <c:v>228.819999999999</c:v>
                </c:pt>
                <c:pt idx="2593">
                  <c:v>318.77999999999997</c:v>
                </c:pt>
                <c:pt idx="2594">
                  <c:v>167</c:v>
                </c:pt>
                <c:pt idx="2595">
                  <c:v>199.37</c:v>
                </c:pt>
                <c:pt idx="2596">
                  <c:v>70.52</c:v>
                </c:pt>
                <c:pt idx="2597">
                  <c:v>136</c:v>
                </c:pt>
                <c:pt idx="2598">
                  <c:v>50</c:v>
                </c:pt>
                <c:pt idx="2599">
                  <c:v>603.149</c:v>
                </c:pt>
                <c:pt idx="2600">
                  <c:v>346.75</c:v>
                </c:pt>
                <c:pt idx="2601">
                  <c:v>250</c:v>
                </c:pt>
                <c:pt idx="2602">
                  <c:v>94.36</c:v>
                </c:pt>
                <c:pt idx="2603">
                  <c:v>1075.8</c:v>
                </c:pt>
                <c:pt idx="2604">
                  <c:v>162</c:v>
                </c:pt>
                <c:pt idx="2605">
                  <c:v>135</c:v>
                </c:pt>
                <c:pt idx="2606">
                  <c:v>943.024</c:v>
                </c:pt>
                <c:pt idx="2607">
                  <c:v>105</c:v>
                </c:pt>
                <c:pt idx="2608">
                  <c:v>217</c:v>
                </c:pt>
                <c:pt idx="2609">
                  <c:v>112</c:v>
                </c:pt>
                <c:pt idx="2610">
                  <c:v>373.719999999999</c:v>
                </c:pt>
                <c:pt idx="2611">
                  <c:v>65</c:v>
                </c:pt>
                <c:pt idx="2612">
                  <c:v>534.79</c:v>
                </c:pt>
                <c:pt idx="2613">
                  <c:v>283.89</c:v>
                </c:pt>
                <c:pt idx="2614">
                  <c:v>445</c:v>
                </c:pt>
                <c:pt idx="2615">
                  <c:v>201.25</c:v>
                </c:pt>
                <c:pt idx="2616">
                  <c:v>229</c:v>
                </c:pt>
                <c:pt idx="2617">
                  <c:v>130</c:v>
                </c:pt>
                <c:pt idx="2618">
                  <c:v>67.200999999999993</c:v>
                </c:pt>
                <c:pt idx="2619">
                  <c:v>15</c:v>
                </c:pt>
                <c:pt idx="2620">
                  <c:v>135.88</c:v>
                </c:pt>
                <c:pt idx="2621">
                  <c:v>147</c:v>
                </c:pt>
                <c:pt idx="2622">
                  <c:v>505.89</c:v>
                </c:pt>
                <c:pt idx="2623">
                  <c:v>112.83</c:v>
                </c:pt>
                <c:pt idx="2624">
                  <c:v>381.7</c:v>
                </c:pt>
                <c:pt idx="2625">
                  <c:v>44.83</c:v>
                </c:pt>
                <c:pt idx="2626">
                  <c:v>141</c:v>
                </c:pt>
                <c:pt idx="2627">
                  <c:v>25</c:v>
                </c:pt>
                <c:pt idx="2628">
                  <c:v>303.90800000000002</c:v>
                </c:pt>
                <c:pt idx="2629">
                  <c:v>142.82999999999899</c:v>
                </c:pt>
                <c:pt idx="2630">
                  <c:v>141.38999999999999</c:v>
                </c:pt>
                <c:pt idx="2631">
                  <c:v>761.71</c:v>
                </c:pt>
                <c:pt idx="2632">
                  <c:v>214.37</c:v>
                </c:pt>
                <c:pt idx="2633">
                  <c:v>385.789999999999</c:v>
                </c:pt>
                <c:pt idx="2634">
                  <c:v>15</c:v>
                </c:pt>
                <c:pt idx="2635">
                  <c:v>528.79</c:v>
                </c:pt>
                <c:pt idx="2636">
                  <c:v>98</c:v>
                </c:pt>
                <c:pt idx="2637">
                  <c:v>36.5</c:v>
                </c:pt>
                <c:pt idx="2638">
                  <c:v>477.49</c:v>
                </c:pt>
                <c:pt idx="2639">
                  <c:v>229.36</c:v>
                </c:pt>
                <c:pt idx="2640">
                  <c:v>151</c:v>
                </c:pt>
                <c:pt idx="2641">
                  <c:v>431.13</c:v>
                </c:pt>
                <c:pt idx="2642">
                  <c:v>323.31999999999903</c:v>
                </c:pt>
                <c:pt idx="2643">
                  <c:v>294.89999999999998</c:v>
                </c:pt>
                <c:pt idx="2644">
                  <c:v>110</c:v>
                </c:pt>
                <c:pt idx="2645">
                  <c:v>150</c:v>
                </c:pt>
                <c:pt idx="2646">
                  <c:v>75</c:v>
                </c:pt>
                <c:pt idx="2647">
                  <c:v>218</c:v>
                </c:pt>
                <c:pt idx="2648">
                  <c:v>273.60000000000002</c:v>
                </c:pt>
                <c:pt idx="2649">
                  <c:v>94.78</c:v>
                </c:pt>
                <c:pt idx="2650">
                  <c:v>20</c:v>
                </c:pt>
                <c:pt idx="2651">
                  <c:v>28</c:v>
                </c:pt>
                <c:pt idx="2652">
                  <c:v>101.77</c:v>
                </c:pt>
                <c:pt idx="2653">
                  <c:v>20.38</c:v>
                </c:pt>
                <c:pt idx="2654">
                  <c:v>207.94900000000001</c:v>
                </c:pt>
                <c:pt idx="2655">
                  <c:v>17.5</c:v>
                </c:pt>
                <c:pt idx="2656">
                  <c:v>65</c:v>
                </c:pt>
                <c:pt idx="2657">
                  <c:v>252.07999999999899</c:v>
                </c:pt>
                <c:pt idx="2658">
                  <c:v>418.334</c:v>
                </c:pt>
                <c:pt idx="2659">
                  <c:v>75.5</c:v>
                </c:pt>
                <c:pt idx="2660">
                  <c:v>228</c:v>
                </c:pt>
                <c:pt idx="2661">
                  <c:v>69</c:v>
                </c:pt>
                <c:pt idx="2662">
                  <c:v>77.17</c:v>
                </c:pt>
                <c:pt idx="2663">
                  <c:v>112</c:v>
                </c:pt>
                <c:pt idx="2664">
                  <c:v>697.29</c:v>
                </c:pt>
                <c:pt idx="2665">
                  <c:v>1062.26</c:v>
                </c:pt>
                <c:pt idx="2666">
                  <c:v>660.28</c:v>
                </c:pt>
                <c:pt idx="2667">
                  <c:v>331</c:v>
                </c:pt>
                <c:pt idx="2668">
                  <c:v>1035.9099999999901</c:v>
                </c:pt>
                <c:pt idx="2669">
                  <c:v>259.57</c:v>
                </c:pt>
                <c:pt idx="2670">
                  <c:v>141.61000000000001</c:v>
                </c:pt>
                <c:pt idx="2671">
                  <c:v>199.57999999999899</c:v>
                </c:pt>
                <c:pt idx="2672">
                  <c:v>382.37</c:v>
                </c:pt>
                <c:pt idx="2673">
                  <c:v>574.72699999999998</c:v>
                </c:pt>
                <c:pt idx="2674">
                  <c:v>386.02</c:v>
                </c:pt>
                <c:pt idx="2675">
                  <c:v>94</c:v>
                </c:pt>
                <c:pt idx="2676">
                  <c:v>128.27600000000001</c:v>
                </c:pt>
                <c:pt idx="2677">
                  <c:v>1080.96</c:v>
                </c:pt>
                <c:pt idx="2678">
                  <c:v>438.159999999999</c:v>
                </c:pt>
                <c:pt idx="2679">
                  <c:v>35</c:v>
                </c:pt>
                <c:pt idx="2680">
                  <c:v>60</c:v>
                </c:pt>
                <c:pt idx="2681">
                  <c:v>107.39</c:v>
                </c:pt>
                <c:pt idx="2682">
                  <c:v>309.159999999999</c:v>
                </c:pt>
                <c:pt idx="2683">
                  <c:v>580.17999999999995</c:v>
                </c:pt>
                <c:pt idx="2684">
                  <c:v>683.74</c:v>
                </c:pt>
                <c:pt idx="2685">
                  <c:v>370</c:v>
                </c:pt>
                <c:pt idx="2686">
                  <c:v>119.78</c:v>
                </c:pt>
                <c:pt idx="2687">
                  <c:v>795.8</c:v>
                </c:pt>
                <c:pt idx="2688">
                  <c:v>401.81</c:v>
                </c:pt>
                <c:pt idx="2689">
                  <c:v>155.5</c:v>
                </c:pt>
                <c:pt idx="2690">
                  <c:v>135</c:v>
                </c:pt>
                <c:pt idx="2691">
                  <c:v>163</c:v>
                </c:pt>
                <c:pt idx="2692">
                  <c:v>605.5</c:v>
                </c:pt>
                <c:pt idx="2693">
                  <c:v>1082.893</c:v>
                </c:pt>
                <c:pt idx="2694">
                  <c:v>229.79</c:v>
                </c:pt>
                <c:pt idx="2695">
                  <c:v>30</c:v>
                </c:pt>
                <c:pt idx="2696">
                  <c:v>144.5</c:v>
                </c:pt>
                <c:pt idx="2697">
                  <c:v>414.53599999999898</c:v>
                </c:pt>
                <c:pt idx="2698">
                  <c:v>311.97000000000003</c:v>
                </c:pt>
                <c:pt idx="2699">
                  <c:v>436.67</c:v>
                </c:pt>
                <c:pt idx="2700">
                  <c:v>184.2</c:v>
                </c:pt>
                <c:pt idx="2701">
                  <c:v>170</c:v>
                </c:pt>
                <c:pt idx="2702">
                  <c:v>25</c:v>
                </c:pt>
                <c:pt idx="2703">
                  <c:v>15</c:v>
                </c:pt>
                <c:pt idx="2704">
                  <c:v>163</c:v>
                </c:pt>
                <c:pt idx="2705">
                  <c:v>144.5</c:v>
                </c:pt>
                <c:pt idx="2706">
                  <c:v>200</c:v>
                </c:pt>
                <c:pt idx="2707">
                  <c:v>225</c:v>
                </c:pt>
                <c:pt idx="2708">
                  <c:v>34.5</c:v>
                </c:pt>
                <c:pt idx="2709">
                  <c:v>245</c:v>
                </c:pt>
                <c:pt idx="2710">
                  <c:v>179.24</c:v>
                </c:pt>
                <c:pt idx="2711">
                  <c:v>1119.33</c:v>
                </c:pt>
                <c:pt idx="2712">
                  <c:v>40</c:v>
                </c:pt>
                <c:pt idx="2713">
                  <c:v>321.95</c:v>
                </c:pt>
                <c:pt idx="2714">
                  <c:v>20</c:v>
                </c:pt>
                <c:pt idx="2715">
                  <c:v>110</c:v>
                </c:pt>
                <c:pt idx="2716">
                  <c:v>834.44</c:v>
                </c:pt>
                <c:pt idx="2717">
                  <c:v>205</c:v>
                </c:pt>
                <c:pt idx="2718">
                  <c:v>160</c:v>
                </c:pt>
                <c:pt idx="2719">
                  <c:v>94.947999999999993</c:v>
                </c:pt>
                <c:pt idx="2720">
                  <c:v>1040.1099999999999</c:v>
                </c:pt>
                <c:pt idx="2721">
                  <c:v>291.64</c:v>
                </c:pt>
                <c:pt idx="2722">
                  <c:v>722.36699999999996</c:v>
                </c:pt>
                <c:pt idx="2723">
                  <c:v>136</c:v>
                </c:pt>
                <c:pt idx="2724">
                  <c:v>168.18</c:v>
                </c:pt>
                <c:pt idx="2725">
                  <c:v>27.44</c:v>
                </c:pt>
                <c:pt idx="2726">
                  <c:v>155.09</c:v>
                </c:pt>
                <c:pt idx="2727">
                  <c:v>267.02</c:v>
                </c:pt>
                <c:pt idx="2728">
                  <c:v>100</c:v>
                </c:pt>
                <c:pt idx="2729">
                  <c:v>107</c:v>
                </c:pt>
                <c:pt idx="2730">
                  <c:v>230.67999999999901</c:v>
                </c:pt>
                <c:pt idx="2731">
                  <c:v>15</c:v>
                </c:pt>
                <c:pt idx="2732">
                  <c:v>116</c:v>
                </c:pt>
                <c:pt idx="2733">
                  <c:v>45</c:v>
                </c:pt>
                <c:pt idx="2734">
                  <c:v>35</c:v>
                </c:pt>
                <c:pt idx="2735">
                  <c:v>211</c:v>
                </c:pt>
                <c:pt idx="2736">
                  <c:v>10</c:v>
                </c:pt>
                <c:pt idx="2737">
                  <c:v>277.18</c:v>
                </c:pt>
                <c:pt idx="2738">
                  <c:v>180</c:v>
                </c:pt>
                <c:pt idx="2739">
                  <c:v>300</c:v>
                </c:pt>
                <c:pt idx="2740">
                  <c:v>242.50700000000001</c:v>
                </c:pt>
                <c:pt idx="2741">
                  <c:v>86.628999999999905</c:v>
                </c:pt>
                <c:pt idx="2742">
                  <c:v>15</c:v>
                </c:pt>
                <c:pt idx="2743">
                  <c:v>942.8</c:v>
                </c:pt>
                <c:pt idx="2744">
                  <c:v>19.5</c:v>
                </c:pt>
                <c:pt idx="2745">
                  <c:v>96.95</c:v>
                </c:pt>
                <c:pt idx="2746">
                  <c:v>594.37</c:v>
                </c:pt>
                <c:pt idx="2747">
                  <c:v>365.53800000000001</c:v>
                </c:pt>
                <c:pt idx="2748">
                  <c:v>50</c:v>
                </c:pt>
                <c:pt idx="2749">
                  <c:v>86</c:v>
                </c:pt>
                <c:pt idx="2750">
                  <c:v>93.274000000000001</c:v>
                </c:pt>
                <c:pt idx="2751">
                  <c:v>217.9</c:v>
                </c:pt>
                <c:pt idx="2752">
                  <c:v>381.54</c:v>
                </c:pt>
                <c:pt idx="2753">
                  <c:v>447.9</c:v>
                </c:pt>
                <c:pt idx="2754">
                  <c:v>160.64599999999999</c:v>
                </c:pt>
                <c:pt idx="2755">
                  <c:v>147.59</c:v>
                </c:pt>
                <c:pt idx="2756">
                  <c:v>194.57999999999899</c:v>
                </c:pt>
                <c:pt idx="2757">
                  <c:v>54.350999999999999</c:v>
                </c:pt>
                <c:pt idx="2758">
                  <c:v>152</c:v>
                </c:pt>
                <c:pt idx="2759">
                  <c:v>556.6</c:v>
                </c:pt>
                <c:pt idx="2760">
                  <c:v>50</c:v>
                </c:pt>
                <c:pt idx="2761">
                  <c:v>187.8</c:v>
                </c:pt>
                <c:pt idx="2762">
                  <c:v>185</c:v>
                </c:pt>
                <c:pt idx="2763">
                  <c:v>300</c:v>
                </c:pt>
                <c:pt idx="2764">
                  <c:v>256.76</c:v>
                </c:pt>
                <c:pt idx="2765">
                  <c:v>161</c:v>
                </c:pt>
                <c:pt idx="2766">
                  <c:v>218</c:v>
                </c:pt>
                <c:pt idx="2767">
                  <c:v>151</c:v>
                </c:pt>
                <c:pt idx="2768">
                  <c:v>110.626</c:v>
                </c:pt>
                <c:pt idx="2769">
                  <c:v>20.3</c:v>
                </c:pt>
                <c:pt idx="2770">
                  <c:v>128.54</c:v>
                </c:pt>
                <c:pt idx="2771">
                  <c:v>87</c:v>
                </c:pt>
                <c:pt idx="2772">
                  <c:v>486.361999999999</c:v>
                </c:pt>
                <c:pt idx="2773">
                  <c:v>109.9</c:v>
                </c:pt>
                <c:pt idx="2774">
                  <c:v>126</c:v>
                </c:pt>
                <c:pt idx="2775">
                  <c:v>684.50800000000004</c:v>
                </c:pt>
                <c:pt idx="2776">
                  <c:v>59.508000000000003</c:v>
                </c:pt>
                <c:pt idx="2777">
                  <c:v>375.5</c:v>
                </c:pt>
                <c:pt idx="2778">
                  <c:v>28</c:v>
                </c:pt>
                <c:pt idx="2779">
                  <c:v>1648.95</c:v>
                </c:pt>
                <c:pt idx="2780">
                  <c:v>291</c:v>
                </c:pt>
                <c:pt idx="2781">
                  <c:v>250.66</c:v>
                </c:pt>
                <c:pt idx="2782">
                  <c:v>449.58</c:v>
                </c:pt>
                <c:pt idx="2783">
                  <c:v>706.15</c:v>
                </c:pt>
                <c:pt idx="2784">
                  <c:v>229.57999999999899</c:v>
                </c:pt>
                <c:pt idx="2785">
                  <c:v>553.22</c:v>
                </c:pt>
                <c:pt idx="2786">
                  <c:v>289</c:v>
                </c:pt>
                <c:pt idx="2787">
                  <c:v>487.9</c:v>
                </c:pt>
                <c:pt idx="2788">
                  <c:v>210</c:v>
                </c:pt>
                <c:pt idx="2789">
                  <c:v>84.32</c:v>
                </c:pt>
                <c:pt idx="2790">
                  <c:v>169</c:v>
                </c:pt>
                <c:pt idx="2791">
                  <c:v>64.229999999999905</c:v>
                </c:pt>
                <c:pt idx="2792">
                  <c:v>289</c:v>
                </c:pt>
                <c:pt idx="2793">
                  <c:v>525.73000000000104</c:v>
                </c:pt>
                <c:pt idx="2794">
                  <c:v>1779.32</c:v>
                </c:pt>
                <c:pt idx="2795">
                  <c:v>73</c:v>
                </c:pt>
                <c:pt idx="2796">
                  <c:v>313.39999999999998</c:v>
                </c:pt>
                <c:pt idx="2797">
                  <c:v>1046.8199999999899</c:v>
                </c:pt>
                <c:pt idx="2798">
                  <c:v>70</c:v>
                </c:pt>
                <c:pt idx="2799">
                  <c:v>239.5</c:v>
                </c:pt>
                <c:pt idx="2800">
                  <c:v>150</c:v>
                </c:pt>
                <c:pt idx="2801">
                  <c:v>43</c:v>
                </c:pt>
                <c:pt idx="2802">
                  <c:v>20.3</c:v>
                </c:pt>
                <c:pt idx="2803">
                  <c:v>75</c:v>
                </c:pt>
                <c:pt idx="2804">
                  <c:v>313.90800000000002</c:v>
                </c:pt>
                <c:pt idx="2805">
                  <c:v>233.99</c:v>
                </c:pt>
                <c:pt idx="2806">
                  <c:v>182.25</c:v>
                </c:pt>
                <c:pt idx="2807">
                  <c:v>220</c:v>
                </c:pt>
                <c:pt idx="2808">
                  <c:v>99.628999999999905</c:v>
                </c:pt>
                <c:pt idx="2809">
                  <c:v>272</c:v>
                </c:pt>
                <c:pt idx="2810">
                  <c:v>346.2</c:v>
                </c:pt>
                <c:pt idx="2811">
                  <c:v>50</c:v>
                </c:pt>
                <c:pt idx="2812">
                  <c:v>252.14</c:v>
                </c:pt>
                <c:pt idx="2813">
                  <c:v>224.78</c:v>
                </c:pt>
                <c:pt idx="2814">
                  <c:v>100</c:v>
                </c:pt>
                <c:pt idx="2815">
                  <c:v>308.95</c:v>
                </c:pt>
                <c:pt idx="2816">
                  <c:v>235.79</c:v>
                </c:pt>
                <c:pt idx="2817">
                  <c:v>225.79</c:v>
                </c:pt>
                <c:pt idx="2818">
                  <c:v>39.78</c:v>
                </c:pt>
                <c:pt idx="2819">
                  <c:v>290</c:v>
                </c:pt>
                <c:pt idx="2820">
                  <c:v>605.62</c:v>
                </c:pt>
                <c:pt idx="2821">
                  <c:v>142.25</c:v>
                </c:pt>
                <c:pt idx="2822">
                  <c:v>111</c:v>
                </c:pt>
                <c:pt idx="2823">
                  <c:v>100</c:v>
                </c:pt>
                <c:pt idx="2824">
                  <c:v>190.88</c:v>
                </c:pt>
                <c:pt idx="2825">
                  <c:v>73</c:v>
                </c:pt>
                <c:pt idx="2826">
                  <c:v>209.94</c:v>
                </c:pt>
                <c:pt idx="2827">
                  <c:v>483.16999999999899</c:v>
                </c:pt>
                <c:pt idx="2828">
                  <c:v>60</c:v>
                </c:pt>
                <c:pt idx="2829">
                  <c:v>335.789999999999</c:v>
                </c:pt>
                <c:pt idx="2830">
                  <c:v>315.39</c:v>
                </c:pt>
                <c:pt idx="2831">
                  <c:v>20</c:v>
                </c:pt>
                <c:pt idx="2832">
                  <c:v>36.5</c:v>
                </c:pt>
                <c:pt idx="2833">
                  <c:v>385</c:v>
                </c:pt>
                <c:pt idx="2834">
                  <c:v>94</c:v>
                </c:pt>
                <c:pt idx="2835">
                  <c:v>331.02</c:v>
                </c:pt>
                <c:pt idx="2836">
                  <c:v>180.15</c:v>
                </c:pt>
                <c:pt idx="2837">
                  <c:v>699.06</c:v>
                </c:pt>
                <c:pt idx="2838">
                  <c:v>228</c:v>
                </c:pt>
                <c:pt idx="2839">
                  <c:v>927.81600000000003</c:v>
                </c:pt>
                <c:pt idx="2840">
                  <c:v>151.19</c:v>
                </c:pt>
                <c:pt idx="2841">
                  <c:v>116</c:v>
                </c:pt>
                <c:pt idx="2842">
                  <c:v>230.5</c:v>
                </c:pt>
                <c:pt idx="2843">
                  <c:v>210</c:v>
                </c:pt>
                <c:pt idx="2844">
                  <c:v>469.27</c:v>
                </c:pt>
                <c:pt idx="2845">
                  <c:v>133</c:v>
                </c:pt>
                <c:pt idx="2846">
                  <c:v>60</c:v>
                </c:pt>
                <c:pt idx="2847">
                  <c:v>115</c:v>
                </c:pt>
                <c:pt idx="2848">
                  <c:v>322.813999999999</c:v>
                </c:pt>
                <c:pt idx="2849">
                  <c:v>65.44</c:v>
                </c:pt>
                <c:pt idx="2850">
                  <c:v>556.4</c:v>
                </c:pt>
                <c:pt idx="2851">
                  <c:v>102.25</c:v>
                </c:pt>
                <c:pt idx="2852">
                  <c:v>759.38</c:v>
                </c:pt>
                <c:pt idx="2853">
                  <c:v>100</c:v>
                </c:pt>
                <c:pt idx="2854">
                  <c:v>548.31999999999903</c:v>
                </c:pt>
                <c:pt idx="2855">
                  <c:v>90</c:v>
                </c:pt>
                <c:pt idx="2856">
                  <c:v>151</c:v>
                </c:pt>
                <c:pt idx="2857">
                  <c:v>89.003</c:v>
                </c:pt>
                <c:pt idx="2858">
                  <c:v>10</c:v>
                </c:pt>
                <c:pt idx="2859">
                  <c:v>383</c:v>
                </c:pt>
                <c:pt idx="2860">
                  <c:v>617.45399999999995</c:v>
                </c:pt>
                <c:pt idx="2861">
                  <c:v>110</c:v>
                </c:pt>
                <c:pt idx="2862">
                  <c:v>43</c:v>
                </c:pt>
                <c:pt idx="2863">
                  <c:v>20</c:v>
                </c:pt>
                <c:pt idx="2864">
                  <c:v>190</c:v>
                </c:pt>
                <c:pt idx="2865">
                  <c:v>79.319999999999993</c:v>
                </c:pt>
                <c:pt idx="2866">
                  <c:v>187</c:v>
                </c:pt>
                <c:pt idx="2867">
                  <c:v>175</c:v>
                </c:pt>
                <c:pt idx="2868">
                  <c:v>313.14999999999998</c:v>
                </c:pt>
                <c:pt idx="2869">
                  <c:v>179.96</c:v>
                </c:pt>
                <c:pt idx="2870">
                  <c:v>28</c:v>
                </c:pt>
                <c:pt idx="2871">
                  <c:v>2110</c:v>
                </c:pt>
                <c:pt idx="2872">
                  <c:v>408.909999999999</c:v>
                </c:pt>
                <c:pt idx="2873">
                  <c:v>217.5</c:v>
                </c:pt>
                <c:pt idx="2874">
                  <c:v>130</c:v>
                </c:pt>
                <c:pt idx="2875">
                  <c:v>92.5</c:v>
                </c:pt>
                <c:pt idx="2876">
                  <c:v>558.39199999999903</c:v>
                </c:pt>
                <c:pt idx="2877">
                  <c:v>395.31</c:v>
                </c:pt>
                <c:pt idx="2878">
                  <c:v>327.95</c:v>
                </c:pt>
                <c:pt idx="2879">
                  <c:v>165</c:v>
                </c:pt>
                <c:pt idx="2880">
                  <c:v>184.85</c:v>
                </c:pt>
                <c:pt idx="2881">
                  <c:v>194.37</c:v>
                </c:pt>
                <c:pt idx="2882">
                  <c:v>332.789999999999</c:v>
                </c:pt>
                <c:pt idx="2883">
                  <c:v>468.3</c:v>
                </c:pt>
                <c:pt idx="2884">
                  <c:v>40.4</c:v>
                </c:pt>
                <c:pt idx="2885">
                  <c:v>75</c:v>
                </c:pt>
                <c:pt idx="2886">
                  <c:v>55.98</c:v>
                </c:pt>
                <c:pt idx="2887">
                  <c:v>209.57999999999899</c:v>
                </c:pt>
                <c:pt idx="2888">
                  <c:v>267.56</c:v>
                </c:pt>
                <c:pt idx="2889">
                  <c:v>150</c:v>
                </c:pt>
                <c:pt idx="2890">
                  <c:v>85</c:v>
                </c:pt>
                <c:pt idx="2891">
                  <c:v>267.789999999999</c:v>
                </c:pt>
                <c:pt idx="2892">
                  <c:v>65</c:v>
                </c:pt>
                <c:pt idx="2893">
                  <c:v>417.39</c:v>
                </c:pt>
                <c:pt idx="2894">
                  <c:v>403.2</c:v>
                </c:pt>
                <c:pt idx="2895">
                  <c:v>200</c:v>
                </c:pt>
                <c:pt idx="2896">
                  <c:v>330.71</c:v>
                </c:pt>
                <c:pt idx="2897">
                  <c:v>337</c:v>
                </c:pt>
                <c:pt idx="2898">
                  <c:v>25.4</c:v>
                </c:pt>
                <c:pt idx="2899">
                  <c:v>153.79</c:v>
                </c:pt>
                <c:pt idx="2900">
                  <c:v>44.96</c:v>
                </c:pt>
                <c:pt idx="2901">
                  <c:v>100</c:v>
                </c:pt>
                <c:pt idx="2902">
                  <c:v>607.48</c:v>
                </c:pt>
                <c:pt idx="2903">
                  <c:v>552.72699999999998</c:v>
                </c:pt>
                <c:pt idx="2904">
                  <c:v>289</c:v>
                </c:pt>
                <c:pt idx="2905">
                  <c:v>20</c:v>
                </c:pt>
                <c:pt idx="2906">
                  <c:v>780</c:v>
                </c:pt>
                <c:pt idx="2907">
                  <c:v>240</c:v>
                </c:pt>
                <c:pt idx="2908">
                  <c:v>1314.04</c:v>
                </c:pt>
                <c:pt idx="2909">
                  <c:v>30</c:v>
                </c:pt>
                <c:pt idx="2910">
                  <c:v>49.5</c:v>
                </c:pt>
                <c:pt idx="2911">
                  <c:v>479.14</c:v>
                </c:pt>
                <c:pt idx="2912">
                  <c:v>57</c:v>
                </c:pt>
                <c:pt idx="2913">
                  <c:v>25</c:v>
                </c:pt>
                <c:pt idx="2914">
                  <c:v>330</c:v>
                </c:pt>
                <c:pt idx="2915">
                  <c:v>324.97000000000003</c:v>
                </c:pt>
                <c:pt idx="2916">
                  <c:v>30</c:v>
                </c:pt>
                <c:pt idx="2917">
                  <c:v>65</c:v>
                </c:pt>
                <c:pt idx="2918">
                  <c:v>149.79</c:v>
                </c:pt>
                <c:pt idx="2919">
                  <c:v>35</c:v>
                </c:pt>
                <c:pt idx="2920">
                  <c:v>275</c:v>
                </c:pt>
                <c:pt idx="2921">
                  <c:v>130</c:v>
                </c:pt>
                <c:pt idx="2922">
                  <c:v>275</c:v>
                </c:pt>
                <c:pt idx="2923">
                  <c:v>20</c:v>
                </c:pt>
                <c:pt idx="2924">
                  <c:v>337.37299999999999</c:v>
                </c:pt>
                <c:pt idx="2925">
                  <c:v>85</c:v>
                </c:pt>
                <c:pt idx="2926">
                  <c:v>150.727</c:v>
                </c:pt>
                <c:pt idx="2927">
                  <c:v>530.53</c:v>
                </c:pt>
                <c:pt idx="2928">
                  <c:v>418.06</c:v>
                </c:pt>
                <c:pt idx="2929">
                  <c:v>144.79</c:v>
                </c:pt>
                <c:pt idx="2930">
                  <c:v>229</c:v>
                </c:pt>
                <c:pt idx="2931">
                  <c:v>273.95</c:v>
                </c:pt>
                <c:pt idx="2932">
                  <c:v>49.5</c:v>
                </c:pt>
                <c:pt idx="2933">
                  <c:v>114.789999999999</c:v>
                </c:pt>
                <c:pt idx="2934">
                  <c:v>101.6</c:v>
                </c:pt>
                <c:pt idx="2935">
                  <c:v>21.5</c:v>
                </c:pt>
                <c:pt idx="2936">
                  <c:v>284.13</c:v>
                </c:pt>
                <c:pt idx="2937">
                  <c:v>379.03</c:v>
                </c:pt>
                <c:pt idx="2938">
                  <c:v>164</c:v>
                </c:pt>
                <c:pt idx="2939">
                  <c:v>923.729999999999</c:v>
                </c:pt>
                <c:pt idx="2940">
                  <c:v>617.27</c:v>
                </c:pt>
                <c:pt idx="2941">
                  <c:v>216.2</c:v>
                </c:pt>
                <c:pt idx="2942">
                  <c:v>69.83</c:v>
                </c:pt>
                <c:pt idx="2943">
                  <c:v>642.98</c:v>
                </c:pt>
                <c:pt idx="2944">
                  <c:v>149.44</c:v>
                </c:pt>
                <c:pt idx="2945">
                  <c:v>60</c:v>
                </c:pt>
                <c:pt idx="2946">
                  <c:v>140</c:v>
                </c:pt>
                <c:pt idx="2947">
                  <c:v>25</c:v>
                </c:pt>
                <c:pt idx="2948">
                  <c:v>23</c:v>
                </c:pt>
                <c:pt idx="2949">
                  <c:v>350.54999999999899</c:v>
                </c:pt>
                <c:pt idx="2950">
                  <c:v>30</c:v>
                </c:pt>
                <c:pt idx="2951">
                  <c:v>245</c:v>
                </c:pt>
                <c:pt idx="2952">
                  <c:v>80</c:v>
                </c:pt>
                <c:pt idx="2953">
                  <c:v>180.57999999999899</c:v>
                </c:pt>
                <c:pt idx="2954">
                  <c:v>27</c:v>
                </c:pt>
                <c:pt idx="2955">
                  <c:v>174.57999999999899</c:v>
                </c:pt>
                <c:pt idx="2956">
                  <c:v>60.519999999999897</c:v>
                </c:pt>
                <c:pt idx="2957">
                  <c:v>69</c:v>
                </c:pt>
                <c:pt idx="2958">
                  <c:v>89.53</c:v>
                </c:pt>
                <c:pt idx="2959">
                  <c:v>141</c:v>
                </c:pt>
                <c:pt idx="2960">
                  <c:v>188</c:v>
                </c:pt>
                <c:pt idx="2961">
                  <c:v>124.25</c:v>
                </c:pt>
                <c:pt idx="2962">
                  <c:v>43</c:v>
                </c:pt>
                <c:pt idx="2963">
                  <c:v>34.79</c:v>
                </c:pt>
                <c:pt idx="2964">
                  <c:v>238.61099999999999</c:v>
                </c:pt>
                <c:pt idx="2965">
                  <c:v>506.46</c:v>
                </c:pt>
                <c:pt idx="2966">
                  <c:v>53</c:v>
                </c:pt>
                <c:pt idx="2967">
                  <c:v>15</c:v>
                </c:pt>
                <c:pt idx="2968">
                  <c:v>30</c:v>
                </c:pt>
                <c:pt idx="2969">
                  <c:v>64.789999999999907</c:v>
                </c:pt>
                <c:pt idx="2970">
                  <c:v>34.79</c:v>
                </c:pt>
                <c:pt idx="2971">
                  <c:v>74.537999999999997</c:v>
                </c:pt>
                <c:pt idx="2972">
                  <c:v>481.74</c:v>
                </c:pt>
                <c:pt idx="2973">
                  <c:v>1902.23</c:v>
                </c:pt>
                <c:pt idx="2974">
                  <c:v>518.69000000000005</c:v>
                </c:pt>
                <c:pt idx="2975">
                  <c:v>262.25</c:v>
                </c:pt>
                <c:pt idx="2976">
                  <c:v>100</c:v>
                </c:pt>
                <c:pt idx="2977">
                  <c:v>57.39</c:v>
                </c:pt>
                <c:pt idx="2978">
                  <c:v>169</c:v>
                </c:pt>
                <c:pt idx="2979">
                  <c:v>980.5</c:v>
                </c:pt>
                <c:pt idx="2980">
                  <c:v>1609.74</c:v>
                </c:pt>
                <c:pt idx="2981">
                  <c:v>319.23</c:v>
                </c:pt>
                <c:pt idx="2982">
                  <c:v>221</c:v>
                </c:pt>
                <c:pt idx="2983">
                  <c:v>55</c:v>
                </c:pt>
                <c:pt idx="2984">
                  <c:v>42</c:v>
                </c:pt>
                <c:pt idx="2985">
                  <c:v>310</c:v>
                </c:pt>
                <c:pt idx="2986">
                  <c:v>30</c:v>
                </c:pt>
                <c:pt idx="2987">
                  <c:v>650</c:v>
                </c:pt>
                <c:pt idx="2988">
                  <c:v>70</c:v>
                </c:pt>
                <c:pt idx="2989">
                  <c:v>501.67999999999898</c:v>
                </c:pt>
                <c:pt idx="2990">
                  <c:v>326</c:v>
                </c:pt>
                <c:pt idx="2991">
                  <c:v>210</c:v>
                </c:pt>
                <c:pt idx="2992">
                  <c:v>604.61400000000003</c:v>
                </c:pt>
                <c:pt idx="2993">
                  <c:v>378</c:v>
                </c:pt>
                <c:pt idx="2994">
                  <c:v>25</c:v>
                </c:pt>
                <c:pt idx="2995">
                  <c:v>349</c:v>
                </c:pt>
                <c:pt idx="2996">
                  <c:v>176</c:v>
                </c:pt>
                <c:pt idx="2997">
                  <c:v>280</c:v>
                </c:pt>
                <c:pt idx="2998">
                  <c:v>162.06</c:v>
                </c:pt>
                <c:pt idx="2999">
                  <c:v>30</c:v>
                </c:pt>
                <c:pt idx="3000">
                  <c:v>2284.34</c:v>
                </c:pt>
                <c:pt idx="3001">
                  <c:v>60</c:v>
                </c:pt>
                <c:pt idx="3002">
                  <c:v>488.95</c:v>
                </c:pt>
                <c:pt idx="3003">
                  <c:v>127</c:v>
                </c:pt>
                <c:pt idx="3004">
                  <c:v>339.22</c:v>
                </c:pt>
                <c:pt idx="3005">
                  <c:v>82.18</c:v>
                </c:pt>
                <c:pt idx="3006">
                  <c:v>174.79</c:v>
                </c:pt>
                <c:pt idx="3007">
                  <c:v>265</c:v>
                </c:pt>
                <c:pt idx="3008">
                  <c:v>501.31099999999998</c:v>
                </c:pt>
                <c:pt idx="3009">
                  <c:v>238.5</c:v>
                </c:pt>
                <c:pt idx="3010">
                  <c:v>322.52999999999997</c:v>
                </c:pt>
                <c:pt idx="3011">
                  <c:v>63</c:v>
                </c:pt>
                <c:pt idx="3012">
                  <c:v>104.672</c:v>
                </c:pt>
                <c:pt idx="3013">
                  <c:v>20</c:v>
                </c:pt>
                <c:pt idx="3014">
                  <c:v>230</c:v>
                </c:pt>
                <c:pt idx="3015">
                  <c:v>177.25</c:v>
                </c:pt>
                <c:pt idx="3016">
                  <c:v>875.02</c:v>
                </c:pt>
                <c:pt idx="3017">
                  <c:v>50</c:v>
                </c:pt>
                <c:pt idx="3018">
                  <c:v>498.74</c:v>
                </c:pt>
                <c:pt idx="3019">
                  <c:v>82</c:v>
                </c:pt>
                <c:pt idx="3020">
                  <c:v>803.14</c:v>
                </c:pt>
                <c:pt idx="3021">
                  <c:v>620.92999999999995</c:v>
                </c:pt>
                <c:pt idx="3022">
                  <c:v>232.39</c:v>
                </c:pt>
                <c:pt idx="3023">
                  <c:v>412</c:v>
                </c:pt>
                <c:pt idx="3024">
                  <c:v>301</c:v>
                </c:pt>
                <c:pt idx="3025">
                  <c:v>164.37</c:v>
                </c:pt>
                <c:pt idx="3026">
                  <c:v>44.85</c:v>
                </c:pt>
                <c:pt idx="3027">
                  <c:v>308.5</c:v>
                </c:pt>
                <c:pt idx="3028">
                  <c:v>235.22</c:v>
                </c:pt>
                <c:pt idx="3029">
                  <c:v>130</c:v>
                </c:pt>
                <c:pt idx="3030">
                  <c:v>90</c:v>
                </c:pt>
                <c:pt idx="3031">
                  <c:v>25</c:v>
                </c:pt>
                <c:pt idx="3032">
                  <c:v>180.98999999999899</c:v>
                </c:pt>
                <c:pt idx="3033">
                  <c:v>393.92</c:v>
                </c:pt>
                <c:pt idx="3034">
                  <c:v>160</c:v>
                </c:pt>
                <c:pt idx="3035">
                  <c:v>103.524</c:v>
                </c:pt>
                <c:pt idx="3036">
                  <c:v>310</c:v>
                </c:pt>
                <c:pt idx="3037">
                  <c:v>407.26</c:v>
                </c:pt>
                <c:pt idx="3038">
                  <c:v>100</c:v>
                </c:pt>
                <c:pt idx="3039">
                  <c:v>85</c:v>
                </c:pt>
                <c:pt idx="3040">
                  <c:v>217.48</c:v>
                </c:pt>
                <c:pt idx="3041">
                  <c:v>45</c:v>
                </c:pt>
                <c:pt idx="3042">
                  <c:v>40</c:v>
                </c:pt>
                <c:pt idx="3043">
                  <c:v>323.90199999999999</c:v>
                </c:pt>
                <c:pt idx="3044">
                  <c:v>1041.6500000000001</c:v>
                </c:pt>
                <c:pt idx="3045">
                  <c:v>133.79</c:v>
                </c:pt>
                <c:pt idx="3046">
                  <c:v>55</c:v>
                </c:pt>
                <c:pt idx="3047">
                  <c:v>150</c:v>
                </c:pt>
                <c:pt idx="3048">
                  <c:v>80</c:v>
                </c:pt>
                <c:pt idx="3049">
                  <c:v>291.18</c:v>
                </c:pt>
                <c:pt idx="3050">
                  <c:v>28</c:v>
                </c:pt>
                <c:pt idx="3051">
                  <c:v>659</c:v>
                </c:pt>
                <c:pt idx="3052">
                  <c:v>87.7</c:v>
                </c:pt>
                <c:pt idx="3053">
                  <c:v>264.789999999999</c:v>
                </c:pt>
                <c:pt idx="3054">
                  <c:v>617.78</c:v>
                </c:pt>
                <c:pt idx="3055">
                  <c:v>25</c:v>
                </c:pt>
                <c:pt idx="3056">
                  <c:v>249.41</c:v>
                </c:pt>
                <c:pt idx="3057">
                  <c:v>90</c:v>
                </c:pt>
                <c:pt idx="3058">
                  <c:v>328</c:v>
                </c:pt>
                <c:pt idx="3059">
                  <c:v>212.4</c:v>
                </c:pt>
                <c:pt idx="3060">
                  <c:v>142.5</c:v>
                </c:pt>
                <c:pt idx="3061">
                  <c:v>149.57999999999899</c:v>
                </c:pt>
                <c:pt idx="3062">
                  <c:v>113.44</c:v>
                </c:pt>
                <c:pt idx="3063">
                  <c:v>339</c:v>
                </c:pt>
                <c:pt idx="3064">
                  <c:v>90</c:v>
                </c:pt>
                <c:pt idx="3065">
                  <c:v>977.48</c:v>
                </c:pt>
                <c:pt idx="3066">
                  <c:v>538</c:v>
                </c:pt>
                <c:pt idx="3067">
                  <c:v>595.87</c:v>
                </c:pt>
                <c:pt idx="3068">
                  <c:v>698.31</c:v>
                </c:pt>
                <c:pt idx="3069">
                  <c:v>94</c:v>
                </c:pt>
                <c:pt idx="3070">
                  <c:v>86</c:v>
                </c:pt>
                <c:pt idx="3071">
                  <c:v>210.31</c:v>
                </c:pt>
                <c:pt idx="3072">
                  <c:v>177.56</c:v>
                </c:pt>
                <c:pt idx="3073">
                  <c:v>90</c:v>
                </c:pt>
                <c:pt idx="3074">
                  <c:v>30</c:v>
                </c:pt>
                <c:pt idx="3075">
                  <c:v>179</c:v>
                </c:pt>
                <c:pt idx="3076">
                  <c:v>741.78700000000003</c:v>
                </c:pt>
                <c:pt idx="3077">
                  <c:v>173</c:v>
                </c:pt>
                <c:pt idx="3078">
                  <c:v>32</c:v>
                </c:pt>
                <c:pt idx="3079">
                  <c:v>1023.53</c:v>
                </c:pt>
                <c:pt idx="3080">
                  <c:v>160</c:v>
                </c:pt>
                <c:pt idx="3081">
                  <c:v>44.23</c:v>
                </c:pt>
                <c:pt idx="3082">
                  <c:v>63.5</c:v>
                </c:pt>
                <c:pt idx="3083">
                  <c:v>575.50099999999998</c:v>
                </c:pt>
                <c:pt idx="3084">
                  <c:v>229.16</c:v>
                </c:pt>
                <c:pt idx="3085">
                  <c:v>59.055</c:v>
                </c:pt>
                <c:pt idx="3086">
                  <c:v>183</c:v>
                </c:pt>
                <c:pt idx="3087">
                  <c:v>20</c:v>
                </c:pt>
                <c:pt idx="3088">
                  <c:v>699.37</c:v>
                </c:pt>
                <c:pt idx="3089">
                  <c:v>290</c:v>
                </c:pt>
                <c:pt idx="3090">
                  <c:v>317.5</c:v>
                </c:pt>
                <c:pt idx="3091">
                  <c:v>106.009999999999</c:v>
                </c:pt>
                <c:pt idx="3092">
                  <c:v>140</c:v>
                </c:pt>
                <c:pt idx="3093">
                  <c:v>318.10000000000002</c:v>
                </c:pt>
                <c:pt idx="3094">
                  <c:v>32.39</c:v>
                </c:pt>
                <c:pt idx="3095">
                  <c:v>526.22</c:v>
                </c:pt>
                <c:pt idx="3096">
                  <c:v>62.25</c:v>
                </c:pt>
                <c:pt idx="3097">
                  <c:v>250.97</c:v>
                </c:pt>
                <c:pt idx="3098">
                  <c:v>254.727</c:v>
                </c:pt>
                <c:pt idx="3099">
                  <c:v>763.94999999999902</c:v>
                </c:pt>
                <c:pt idx="3100">
                  <c:v>442.4</c:v>
                </c:pt>
                <c:pt idx="3101">
                  <c:v>85</c:v>
                </c:pt>
                <c:pt idx="3102">
                  <c:v>7.48</c:v>
                </c:pt>
                <c:pt idx="3103">
                  <c:v>309.159999999999</c:v>
                </c:pt>
                <c:pt idx="3104">
                  <c:v>401.13</c:v>
                </c:pt>
                <c:pt idx="3105">
                  <c:v>347.71699999999998</c:v>
                </c:pt>
                <c:pt idx="3106">
                  <c:v>125</c:v>
                </c:pt>
                <c:pt idx="3107">
                  <c:v>116</c:v>
                </c:pt>
                <c:pt idx="3108">
                  <c:v>10</c:v>
                </c:pt>
                <c:pt idx="3109">
                  <c:v>1125.79</c:v>
                </c:pt>
                <c:pt idx="3110">
                  <c:v>325.92</c:v>
                </c:pt>
                <c:pt idx="3111">
                  <c:v>81.78</c:v>
                </c:pt>
                <c:pt idx="3112">
                  <c:v>139.79</c:v>
                </c:pt>
                <c:pt idx="3113">
                  <c:v>100</c:v>
                </c:pt>
                <c:pt idx="3114">
                  <c:v>427.731999999999</c:v>
                </c:pt>
                <c:pt idx="3115">
                  <c:v>135</c:v>
                </c:pt>
                <c:pt idx="3116">
                  <c:v>171</c:v>
                </c:pt>
                <c:pt idx="3117">
                  <c:v>125</c:v>
                </c:pt>
                <c:pt idx="3118">
                  <c:v>221.73</c:v>
                </c:pt>
                <c:pt idx="3119">
                  <c:v>236.23999999999899</c:v>
                </c:pt>
                <c:pt idx="3120">
                  <c:v>240.6</c:v>
                </c:pt>
                <c:pt idx="3121">
                  <c:v>20</c:v>
                </c:pt>
                <c:pt idx="3122">
                  <c:v>226.75</c:v>
                </c:pt>
                <c:pt idx="3123">
                  <c:v>262.60000000000002</c:v>
                </c:pt>
                <c:pt idx="3124">
                  <c:v>972.12</c:v>
                </c:pt>
                <c:pt idx="3125">
                  <c:v>64.959999999999994</c:v>
                </c:pt>
                <c:pt idx="3126">
                  <c:v>260</c:v>
                </c:pt>
                <c:pt idx="3127">
                  <c:v>411.3</c:v>
                </c:pt>
                <c:pt idx="3128">
                  <c:v>47.5</c:v>
                </c:pt>
                <c:pt idx="3129">
                  <c:v>284.37</c:v>
                </c:pt>
                <c:pt idx="3130">
                  <c:v>210</c:v>
                </c:pt>
                <c:pt idx="3131">
                  <c:v>124.789999999999</c:v>
                </c:pt>
                <c:pt idx="3132">
                  <c:v>240</c:v>
                </c:pt>
                <c:pt idx="3133">
                  <c:v>196</c:v>
                </c:pt>
                <c:pt idx="3134">
                  <c:v>69.789999999999907</c:v>
                </c:pt>
                <c:pt idx="3135">
                  <c:v>80</c:v>
                </c:pt>
                <c:pt idx="3136">
                  <c:v>436.04899999999998</c:v>
                </c:pt>
                <c:pt idx="3137">
                  <c:v>69</c:v>
                </c:pt>
                <c:pt idx="3138">
                  <c:v>115</c:v>
                </c:pt>
                <c:pt idx="3139">
                  <c:v>217.25</c:v>
                </c:pt>
                <c:pt idx="3140">
                  <c:v>20</c:v>
                </c:pt>
                <c:pt idx="3141">
                  <c:v>169.57999999999899</c:v>
                </c:pt>
                <c:pt idx="3142">
                  <c:v>15</c:v>
                </c:pt>
                <c:pt idx="3143">
                  <c:v>25</c:v>
                </c:pt>
                <c:pt idx="3144">
                  <c:v>382.25</c:v>
                </c:pt>
                <c:pt idx="3145">
                  <c:v>232.78800000000001</c:v>
                </c:pt>
                <c:pt idx="3146">
                  <c:v>108</c:v>
                </c:pt>
                <c:pt idx="3147">
                  <c:v>73</c:v>
                </c:pt>
                <c:pt idx="3148">
                  <c:v>130</c:v>
                </c:pt>
                <c:pt idx="3149">
                  <c:v>15</c:v>
                </c:pt>
                <c:pt idx="3150">
                  <c:v>290.61</c:v>
                </c:pt>
                <c:pt idx="3151">
                  <c:v>33</c:v>
                </c:pt>
                <c:pt idx="3152">
                  <c:v>150</c:v>
                </c:pt>
                <c:pt idx="3153">
                  <c:v>71</c:v>
                </c:pt>
                <c:pt idx="3154">
                  <c:v>25</c:v>
                </c:pt>
                <c:pt idx="3155">
                  <c:v>70</c:v>
                </c:pt>
                <c:pt idx="3156">
                  <c:v>259</c:v>
                </c:pt>
                <c:pt idx="3157">
                  <c:v>406.45</c:v>
                </c:pt>
                <c:pt idx="3158">
                  <c:v>82.039999999999907</c:v>
                </c:pt>
                <c:pt idx="3159">
                  <c:v>160</c:v>
                </c:pt>
                <c:pt idx="3160">
                  <c:v>2200.73</c:v>
                </c:pt>
                <c:pt idx="3161">
                  <c:v>162</c:v>
                </c:pt>
                <c:pt idx="3162">
                  <c:v>451.4</c:v>
                </c:pt>
                <c:pt idx="3163">
                  <c:v>79.88</c:v>
                </c:pt>
                <c:pt idx="3164">
                  <c:v>50</c:v>
                </c:pt>
                <c:pt idx="3165">
                  <c:v>309.58</c:v>
                </c:pt>
                <c:pt idx="3166">
                  <c:v>44.79</c:v>
                </c:pt>
                <c:pt idx="3167">
                  <c:v>735.49</c:v>
                </c:pt>
                <c:pt idx="3168">
                  <c:v>171.34</c:v>
                </c:pt>
                <c:pt idx="3169">
                  <c:v>195.18</c:v>
                </c:pt>
                <c:pt idx="3170">
                  <c:v>49.5</c:v>
                </c:pt>
                <c:pt idx="3171">
                  <c:v>133.56</c:v>
                </c:pt>
                <c:pt idx="3172">
                  <c:v>225</c:v>
                </c:pt>
                <c:pt idx="3173">
                  <c:v>399</c:v>
                </c:pt>
                <c:pt idx="3174">
                  <c:v>100.07</c:v>
                </c:pt>
                <c:pt idx="3175">
                  <c:v>237</c:v>
                </c:pt>
                <c:pt idx="3176">
                  <c:v>150</c:v>
                </c:pt>
                <c:pt idx="3177">
                  <c:v>55</c:v>
                </c:pt>
                <c:pt idx="3178">
                  <c:v>383</c:v>
                </c:pt>
                <c:pt idx="3179">
                  <c:v>300</c:v>
                </c:pt>
                <c:pt idx="3180">
                  <c:v>288.39</c:v>
                </c:pt>
                <c:pt idx="3181">
                  <c:v>147.16999999999999</c:v>
                </c:pt>
                <c:pt idx="3182">
                  <c:v>60</c:v>
                </c:pt>
                <c:pt idx="3183">
                  <c:v>100</c:v>
                </c:pt>
                <c:pt idx="3184">
                  <c:v>179.81</c:v>
                </c:pt>
                <c:pt idx="3185">
                  <c:v>20</c:v>
                </c:pt>
                <c:pt idx="3186">
                  <c:v>180.25</c:v>
                </c:pt>
                <c:pt idx="3187">
                  <c:v>90</c:v>
                </c:pt>
                <c:pt idx="3188">
                  <c:v>285</c:v>
                </c:pt>
                <c:pt idx="3189">
                  <c:v>434.37</c:v>
                </c:pt>
                <c:pt idx="3190">
                  <c:v>140</c:v>
                </c:pt>
                <c:pt idx="3191">
                  <c:v>745</c:v>
                </c:pt>
                <c:pt idx="3192">
                  <c:v>1267.23</c:v>
                </c:pt>
                <c:pt idx="3193">
                  <c:v>50</c:v>
                </c:pt>
                <c:pt idx="3194">
                  <c:v>55</c:v>
                </c:pt>
                <c:pt idx="3195">
                  <c:v>144.93100000000001</c:v>
                </c:pt>
                <c:pt idx="3196">
                  <c:v>324.37</c:v>
                </c:pt>
                <c:pt idx="3197">
                  <c:v>359.13499999999999</c:v>
                </c:pt>
                <c:pt idx="3198">
                  <c:v>30</c:v>
                </c:pt>
                <c:pt idx="3199">
                  <c:v>98.106999999999999</c:v>
                </c:pt>
                <c:pt idx="3200">
                  <c:v>708.66</c:v>
                </c:pt>
                <c:pt idx="3201">
                  <c:v>295</c:v>
                </c:pt>
                <c:pt idx="3202">
                  <c:v>53.3</c:v>
                </c:pt>
                <c:pt idx="3203">
                  <c:v>55</c:v>
                </c:pt>
                <c:pt idx="3204">
                  <c:v>204.79</c:v>
                </c:pt>
                <c:pt idx="3205">
                  <c:v>290.02</c:v>
                </c:pt>
                <c:pt idx="3206">
                  <c:v>1343.95</c:v>
                </c:pt>
                <c:pt idx="3207">
                  <c:v>414.69</c:v>
                </c:pt>
                <c:pt idx="3208">
                  <c:v>411</c:v>
                </c:pt>
                <c:pt idx="3209">
                  <c:v>554.54</c:v>
                </c:pt>
                <c:pt idx="3210">
                  <c:v>245.25799999999899</c:v>
                </c:pt>
                <c:pt idx="3211">
                  <c:v>209.5</c:v>
                </c:pt>
                <c:pt idx="3212">
                  <c:v>246.6</c:v>
                </c:pt>
                <c:pt idx="3213">
                  <c:v>28</c:v>
                </c:pt>
                <c:pt idx="3214">
                  <c:v>30</c:v>
                </c:pt>
                <c:pt idx="3215">
                  <c:v>250</c:v>
                </c:pt>
                <c:pt idx="3216">
                  <c:v>179.57999999999899</c:v>
                </c:pt>
                <c:pt idx="3217">
                  <c:v>319.58</c:v>
                </c:pt>
                <c:pt idx="3218">
                  <c:v>196.79599999999999</c:v>
                </c:pt>
                <c:pt idx="3219">
                  <c:v>154.79</c:v>
                </c:pt>
                <c:pt idx="3220">
                  <c:v>299.789999999999</c:v>
                </c:pt>
                <c:pt idx="3221">
                  <c:v>40</c:v>
                </c:pt>
                <c:pt idx="3222">
                  <c:v>138</c:v>
                </c:pt>
                <c:pt idx="3223">
                  <c:v>166.22</c:v>
                </c:pt>
                <c:pt idx="3224">
                  <c:v>258</c:v>
                </c:pt>
                <c:pt idx="3225">
                  <c:v>157.19999999999999</c:v>
                </c:pt>
                <c:pt idx="3226">
                  <c:v>247.8</c:v>
                </c:pt>
                <c:pt idx="3227">
                  <c:v>454.479999999999</c:v>
                </c:pt>
                <c:pt idx="3228">
                  <c:v>30</c:v>
                </c:pt>
                <c:pt idx="3229">
                  <c:v>349.58</c:v>
                </c:pt>
                <c:pt idx="3230">
                  <c:v>1077.164</c:v>
                </c:pt>
                <c:pt idx="3231">
                  <c:v>139.97999999999999</c:v>
                </c:pt>
                <c:pt idx="3232">
                  <c:v>39.83</c:v>
                </c:pt>
                <c:pt idx="3233">
                  <c:v>336.75</c:v>
                </c:pt>
                <c:pt idx="3234">
                  <c:v>211.68</c:v>
                </c:pt>
                <c:pt idx="3235">
                  <c:v>269</c:v>
                </c:pt>
                <c:pt idx="3236">
                  <c:v>155.5</c:v>
                </c:pt>
                <c:pt idx="3237">
                  <c:v>281.95999999999998</c:v>
                </c:pt>
                <c:pt idx="3238">
                  <c:v>925.8</c:v>
                </c:pt>
                <c:pt idx="3239">
                  <c:v>235.7</c:v>
                </c:pt>
                <c:pt idx="3240">
                  <c:v>102.39</c:v>
                </c:pt>
                <c:pt idx="3241">
                  <c:v>14</c:v>
                </c:pt>
                <c:pt idx="3242">
                  <c:v>121.5</c:v>
                </c:pt>
                <c:pt idx="3243">
                  <c:v>160</c:v>
                </c:pt>
                <c:pt idx="3244">
                  <c:v>23.72</c:v>
                </c:pt>
                <c:pt idx="3245">
                  <c:v>15.5</c:v>
                </c:pt>
                <c:pt idx="3246">
                  <c:v>98</c:v>
                </c:pt>
                <c:pt idx="3247">
                  <c:v>40</c:v>
                </c:pt>
                <c:pt idx="3248">
                  <c:v>175.25</c:v>
                </c:pt>
                <c:pt idx="3249">
                  <c:v>349.58</c:v>
                </c:pt>
                <c:pt idx="3250">
                  <c:v>1886.1479999999999</c:v>
                </c:pt>
                <c:pt idx="3251">
                  <c:v>1149.6500000000001</c:v>
                </c:pt>
                <c:pt idx="3252">
                  <c:v>284.58</c:v>
                </c:pt>
                <c:pt idx="3253">
                  <c:v>159.5</c:v>
                </c:pt>
                <c:pt idx="3254">
                  <c:v>237</c:v>
                </c:pt>
                <c:pt idx="3255">
                  <c:v>245</c:v>
                </c:pt>
                <c:pt idx="3256">
                  <c:v>231.39</c:v>
                </c:pt>
                <c:pt idx="3257">
                  <c:v>56</c:v>
                </c:pt>
                <c:pt idx="3258">
                  <c:v>512.95000000000005</c:v>
                </c:pt>
                <c:pt idx="3259">
                  <c:v>306.33600000000001</c:v>
                </c:pt>
                <c:pt idx="3260">
                  <c:v>65</c:v>
                </c:pt>
                <c:pt idx="3261">
                  <c:v>140</c:v>
                </c:pt>
                <c:pt idx="3262">
                  <c:v>363.95</c:v>
                </c:pt>
                <c:pt idx="3263">
                  <c:v>109.48</c:v>
                </c:pt>
                <c:pt idx="3264">
                  <c:v>99.07</c:v>
                </c:pt>
                <c:pt idx="3265">
                  <c:v>374.9</c:v>
                </c:pt>
                <c:pt idx="3266">
                  <c:v>37.25</c:v>
                </c:pt>
                <c:pt idx="3267">
                  <c:v>140</c:v>
                </c:pt>
                <c:pt idx="3268">
                  <c:v>162.69</c:v>
                </c:pt>
                <c:pt idx="3269">
                  <c:v>74.959999999999994</c:v>
                </c:pt>
                <c:pt idx="3270">
                  <c:v>30</c:v>
                </c:pt>
                <c:pt idx="3271">
                  <c:v>483.95</c:v>
                </c:pt>
                <c:pt idx="3272">
                  <c:v>2796.76</c:v>
                </c:pt>
                <c:pt idx="3273">
                  <c:v>95</c:v>
                </c:pt>
                <c:pt idx="3274">
                  <c:v>28</c:v>
                </c:pt>
                <c:pt idx="3275">
                  <c:v>151.09700000000001</c:v>
                </c:pt>
                <c:pt idx="3276">
                  <c:v>414.789999999999</c:v>
                </c:pt>
                <c:pt idx="3277">
                  <c:v>76.75</c:v>
                </c:pt>
                <c:pt idx="3278">
                  <c:v>62.39</c:v>
                </c:pt>
                <c:pt idx="3279">
                  <c:v>391.59</c:v>
                </c:pt>
                <c:pt idx="3280">
                  <c:v>110</c:v>
                </c:pt>
                <c:pt idx="3281">
                  <c:v>18</c:v>
                </c:pt>
                <c:pt idx="3282">
                  <c:v>26.7</c:v>
                </c:pt>
                <c:pt idx="3283">
                  <c:v>700</c:v>
                </c:pt>
                <c:pt idx="3284">
                  <c:v>152.38999999999999</c:v>
                </c:pt>
                <c:pt idx="3285">
                  <c:v>408.89400000000001</c:v>
                </c:pt>
                <c:pt idx="3286">
                  <c:v>293.65499999999997</c:v>
                </c:pt>
                <c:pt idx="3287">
                  <c:v>36.5</c:v>
                </c:pt>
                <c:pt idx="3288">
                  <c:v>286</c:v>
                </c:pt>
                <c:pt idx="3289">
                  <c:v>648.18699999999899</c:v>
                </c:pt>
                <c:pt idx="3290">
                  <c:v>200</c:v>
                </c:pt>
                <c:pt idx="3291">
                  <c:v>56</c:v>
                </c:pt>
                <c:pt idx="3292">
                  <c:v>60.5</c:v>
                </c:pt>
                <c:pt idx="3293">
                  <c:v>95</c:v>
                </c:pt>
                <c:pt idx="3294">
                  <c:v>984.96</c:v>
                </c:pt>
                <c:pt idx="3295">
                  <c:v>376.18</c:v>
                </c:pt>
                <c:pt idx="3296">
                  <c:v>311.54999999999899</c:v>
                </c:pt>
                <c:pt idx="3297">
                  <c:v>647.16</c:v>
                </c:pt>
                <c:pt idx="3298">
                  <c:v>14.96</c:v>
                </c:pt>
                <c:pt idx="3299">
                  <c:v>209.75</c:v>
                </c:pt>
                <c:pt idx="3300">
                  <c:v>210.27</c:v>
                </c:pt>
                <c:pt idx="3301">
                  <c:v>375</c:v>
                </c:pt>
                <c:pt idx="3302">
                  <c:v>91.6</c:v>
                </c:pt>
                <c:pt idx="3303">
                  <c:v>956.4</c:v>
                </c:pt>
                <c:pt idx="3304">
                  <c:v>204.5</c:v>
                </c:pt>
                <c:pt idx="3305">
                  <c:v>27.39</c:v>
                </c:pt>
                <c:pt idx="3306">
                  <c:v>507.53</c:v>
                </c:pt>
                <c:pt idx="3307">
                  <c:v>509.63</c:v>
                </c:pt>
                <c:pt idx="3308">
                  <c:v>7</c:v>
                </c:pt>
                <c:pt idx="3309">
                  <c:v>788.21</c:v>
                </c:pt>
                <c:pt idx="3310">
                  <c:v>86.233999999999895</c:v>
                </c:pt>
                <c:pt idx="3311">
                  <c:v>594.95000000000005</c:v>
                </c:pt>
                <c:pt idx="3312">
                  <c:v>100</c:v>
                </c:pt>
                <c:pt idx="3313">
                  <c:v>72.25</c:v>
                </c:pt>
                <c:pt idx="3314">
                  <c:v>538.22</c:v>
                </c:pt>
                <c:pt idx="3315">
                  <c:v>45</c:v>
                </c:pt>
                <c:pt idx="3316">
                  <c:v>199.16</c:v>
                </c:pt>
                <c:pt idx="3317">
                  <c:v>140.279</c:v>
                </c:pt>
                <c:pt idx="3318">
                  <c:v>147.07999999999899</c:v>
                </c:pt>
                <c:pt idx="3319">
                  <c:v>374</c:v>
                </c:pt>
                <c:pt idx="3320">
                  <c:v>104.58</c:v>
                </c:pt>
                <c:pt idx="3321">
                  <c:v>130</c:v>
                </c:pt>
                <c:pt idx="3322">
                  <c:v>471</c:v>
                </c:pt>
                <c:pt idx="3323">
                  <c:v>1058.01</c:v>
                </c:pt>
                <c:pt idx="3324">
                  <c:v>102.44</c:v>
                </c:pt>
                <c:pt idx="3325">
                  <c:v>7.48</c:v>
                </c:pt>
                <c:pt idx="3326">
                  <c:v>222.905</c:v>
                </c:pt>
                <c:pt idx="3327">
                  <c:v>1219.92</c:v>
                </c:pt>
                <c:pt idx="3328">
                  <c:v>318.62</c:v>
                </c:pt>
                <c:pt idx="3329">
                  <c:v>340.67999999999898</c:v>
                </c:pt>
                <c:pt idx="3330">
                  <c:v>210.64079999999899</c:v>
                </c:pt>
                <c:pt idx="3331">
                  <c:v>165.5</c:v>
                </c:pt>
                <c:pt idx="3332">
                  <c:v>277.25</c:v>
                </c:pt>
                <c:pt idx="3333">
                  <c:v>48.05</c:v>
                </c:pt>
                <c:pt idx="3334">
                  <c:v>54.79</c:v>
                </c:pt>
                <c:pt idx="3335">
                  <c:v>116</c:v>
                </c:pt>
                <c:pt idx="3336">
                  <c:v>989.72399999999902</c:v>
                </c:pt>
                <c:pt idx="3337">
                  <c:v>259</c:v>
                </c:pt>
                <c:pt idx="3338">
                  <c:v>355.58</c:v>
                </c:pt>
                <c:pt idx="3339">
                  <c:v>149.79</c:v>
                </c:pt>
                <c:pt idx="3340">
                  <c:v>36.5</c:v>
                </c:pt>
                <c:pt idx="3341">
                  <c:v>838.95</c:v>
                </c:pt>
                <c:pt idx="3342">
                  <c:v>4764.0200000000004</c:v>
                </c:pt>
                <c:pt idx="3343">
                  <c:v>150</c:v>
                </c:pt>
                <c:pt idx="3344">
                  <c:v>100</c:v>
                </c:pt>
                <c:pt idx="3345">
                  <c:v>109.96</c:v>
                </c:pt>
                <c:pt idx="3346">
                  <c:v>315.39999999999998</c:v>
                </c:pt>
                <c:pt idx="3347">
                  <c:v>908.00199999999904</c:v>
                </c:pt>
                <c:pt idx="3348">
                  <c:v>428.74400000000003</c:v>
                </c:pt>
                <c:pt idx="3349">
                  <c:v>246.64499999999899</c:v>
                </c:pt>
                <c:pt idx="3350">
                  <c:v>70</c:v>
                </c:pt>
                <c:pt idx="3351">
                  <c:v>463.27499999999998</c:v>
                </c:pt>
                <c:pt idx="3352">
                  <c:v>225</c:v>
                </c:pt>
                <c:pt idx="3353">
                  <c:v>77.5</c:v>
                </c:pt>
                <c:pt idx="3354">
                  <c:v>245</c:v>
                </c:pt>
                <c:pt idx="3355">
                  <c:v>428.31999999999903</c:v>
                </c:pt>
                <c:pt idx="3356">
                  <c:v>99</c:v>
                </c:pt>
                <c:pt idx="3357">
                  <c:v>35.799999999999997</c:v>
                </c:pt>
                <c:pt idx="3358">
                  <c:v>85</c:v>
                </c:pt>
                <c:pt idx="3359">
                  <c:v>546.4</c:v>
                </c:pt>
                <c:pt idx="3360">
                  <c:v>93</c:v>
                </c:pt>
                <c:pt idx="3361">
                  <c:v>655.07999999999902</c:v>
                </c:pt>
                <c:pt idx="3362">
                  <c:v>64.789999999999907</c:v>
                </c:pt>
                <c:pt idx="3363">
                  <c:v>267.789999999999</c:v>
                </c:pt>
                <c:pt idx="3364">
                  <c:v>142</c:v>
                </c:pt>
                <c:pt idx="3365">
                  <c:v>322.95999999999998</c:v>
                </c:pt>
                <c:pt idx="3366">
                  <c:v>99.3</c:v>
                </c:pt>
                <c:pt idx="3367">
                  <c:v>105</c:v>
                </c:pt>
                <c:pt idx="3368">
                  <c:v>191.24799999999999</c:v>
                </c:pt>
                <c:pt idx="3369">
                  <c:v>281.539999999999</c:v>
                </c:pt>
                <c:pt idx="3370">
                  <c:v>53</c:v>
                </c:pt>
                <c:pt idx="3371">
                  <c:v>329.53</c:v>
                </c:pt>
                <c:pt idx="3372">
                  <c:v>34.5</c:v>
                </c:pt>
                <c:pt idx="3373">
                  <c:v>966.29</c:v>
                </c:pt>
                <c:pt idx="3374">
                  <c:v>131.97</c:v>
                </c:pt>
                <c:pt idx="3375">
                  <c:v>159.78</c:v>
                </c:pt>
                <c:pt idx="3376">
                  <c:v>259</c:v>
                </c:pt>
                <c:pt idx="3377">
                  <c:v>75.5</c:v>
                </c:pt>
                <c:pt idx="3378">
                  <c:v>294</c:v>
                </c:pt>
                <c:pt idx="3379">
                  <c:v>167.84800000000001</c:v>
                </c:pt>
                <c:pt idx="3380">
                  <c:v>192.35999999999899</c:v>
                </c:pt>
                <c:pt idx="3381">
                  <c:v>300</c:v>
                </c:pt>
                <c:pt idx="3382">
                  <c:v>113</c:v>
                </c:pt>
                <c:pt idx="3383">
                  <c:v>811.53499999999997</c:v>
                </c:pt>
                <c:pt idx="3384">
                  <c:v>113</c:v>
                </c:pt>
                <c:pt idx="3385">
                  <c:v>16.2</c:v>
                </c:pt>
                <c:pt idx="3386">
                  <c:v>480</c:v>
                </c:pt>
                <c:pt idx="3387">
                  <c:v>290</c:v>
                </c:pt>
                <c:pt idx="3388">
                  <c:v>47.5</c:v>
                </c:pt>
                <c:pt idx="3389">
                  <c:v>35</c:v>
                </c:pt>
                <c:pt idx="3390">
                  <c:v>80</c:v>
                </c:pt>
                <c:pt idx="3391">
                  <c:v>144.79</c:v>
                </c:pt>
                <c:pt idx="3392">
                  <c:v>440</c:v>
                </c:pt>
                <c:pt idx="3393">
                  <c:v>474.21600000000001</c:v>
                </c:pt>
                <c:pt idx="3394">
                  <c:v>743.98</c:v>
                </c:pt>
                <c:pt idx="3395">
                  <c:v>9.9600000000000009</c:v>
                </c:pt>
                <c:pt idx="3396">
                  <c:v>70.5</c:v>
                </c:pt>
                <c:pt idx="3397">
                  <c:v>115</c:v>
                </c:pt>
                <c:pt idx="3398">
                  <c:v>71</c:v>
                </c:pt>
                <c:pt idx="3399">
                  <c:v>1094.33</c:v>
                </c:pt>
                <c:pt idx="3400">
                  <c:v>67.180000000000007</c:v>
                </c:pt>
                <c:pt idx="3401">
                  <c:v>162</c:v>
                </c:pt>
                <c:pt idx="3402">
                  <c:v>149.37</c:v>
                </c:pt>
                <c:pt idx="3403">
                  <c:v>19.96</c:v>
                </c:pt>
                <c:pt idx="3404">
                  <c:v>1741.02</c:v>
                </c:pt>
                <c:pt idx="3405">
                  <c:v>210</c:v>
                </c:pt>
                <c:pt idx="3406">
                  <c:v>60</c:v>
                </c:pt>
                <c:pt idx="3407">
                  <c:v>72.25</c:v>
                </c:pt>
                <c:pt idx="3408">
                  <c:v>26.2</c:v>
                </c:pt>
                <c:pt idx="3409">
                  <c:v>213</c:v>
                </c:pt>
                <c:pt idx="3410">
                  <c:v>82.37</c:v>
                </c:pt>
                <c:pt idx="3411">
                  <c:v>428.42399999999998</c:v>
                </c:pt>
                <c:pt idx="3412">
                  <c:v>190</c:v>
                </c:pt>
                <c:pt idx="3413">
                  <c:v>412.02</c:v>
                </c:pt>
                <c:pt idx="3414">
                  <c:v>155</c:v>
                </c:pt>
                <c:pt idx="3415">
                  <c:v>67.44</c:v>
                </c:pt>
                <c:pt idx="3416">
                  <c:v>195</c:v>
                </c:pt>
                <c:pt idx="3417">
                  <c:v>496.45400000000001</c:v>
                </c:pt>
                <c:pt idx="3418">
                  <c:v>71</c:v>
                </c:pt>
                <c:pt idx="3419">
                  <c:v>353.1</c:v>
                </c:pt>
                <c:pt idx="3420">
                  <c:v>21.5</c:v>
                </c:pt>
                <c:pt idx="3421">
                  <c:v>220</c:v>
                </c:pt>
                <c:pt idx="3422">
                  <c:v>236.38</c:v>
                </c:pt>
                <c:pt idx="3423">
                  <c:v>67.17</c:v>
                </c:pt>
                <c:pt idx="3424">
                  <c:v>43</c:v>
                </c:pt>
                <c:pt idx="3425">
                  <c:v>488.88299999999998</c:v>
                </c:pt>
                <c:pt idx="3426">
                  <c:v>45</c:v>
                </c:pt>
                <c:pt idx="3427">
                  <c:v>15.5</c:v>
                </c:pt>
                <c:pt idx="3428">
                  <c:v>396</c:v>
                </c:pt>
                <c:pt idx="3429">
                  <c:v>666.63400000000001</c:v>
                </c:pt>
                <c:pt idx="3430">
                  <c:v>625</c:v>
                </c:pt>
                <c:pt idx="3431">
                  <c:v>192</c:v>
                </c:pt>
                <c:pt idx="3432">
                  <c:v>71.599999999999994</c:v>
                </c:pt>
                <c:pt idx="3433">
                  <c:v>174</c:v>
                </c:pt>
                <c:pt idx="3434">
                  <c:v>94.128</c:v>
                </c:pt>
                <c:pt idx="3435">
                  <c:v>56</c:v>
                </c:pt>
                <c:pt idx="3436">
                  <c:v>95</c:v>
                </c:pt>
                <c:pt idx="3437">
                  <c:v>848.09899999999902</c:v>
                </c:pt>
                <c:pt idx="3438">
                  <c:v>34.5</c:v>
                </c:pt>
                <c:pt idx="3439">
                  <c:v>39.79</c:v>
                </c:pt>
                <c:pt idx="3440">
                  <c:v>124.72</c:v>
                </c:pt>
                <c:pt idx="3441">
                  <c:v>20</c:v>
                </c:pt>
                <c:pt idx="3442">
                  <c:v>460</c:v>
                </c:pt>
                <c:pt idx="3443">
                  <c:v>20</c:v>
                </c:pt>
                <c:pt idx="3444">
                  <c:v>187</c:v>
                </c:pt>
                <c:pt idx="3445">
                  <c:v>119.58</c:v>
                </c:pt>
                <c:pt idx="3446">
                  <c:v>664.79</c:v>
                </c:pt>
                <c:pt idx="3447">
                  <c:v>221.00299999999999</c:v>
                </c:pt>
                <c:pt idx="3448">
                  <c:v>490</c:v>
                </c:pt>
                <c:pt idx="3449">
                  <c:v>40</c:v>
                </c:pt>
                <c:pt idx="3450">
                  <c:v>300</c:v>
                </c:pt>
                <c:pt idx="3451">
                  <c:v>15</c:v>
                </c:pt>
                <c:pt idx="3452">
                  <c:v>697.05</c:v>
                </c:pt>
                <c:pt idx="3453">
                  <c:v>75.5</c:v>
                </c:pt>
                <c:pt idx="3454">
                  <c:v>250</c:v>
                </c:pt>
                <c:pt idx="3455">
                  <c:v>425.36</c:v>
                </c:pt>
                <c:pt idx="3456">
                  <c:v>210</c:v>
                </c:pt>
                <c:pt idx="3457">
                  <c:v>310.70999999999901</c:v>
                </c:pt>
                <c:pt idx="3458">
                  <c:v>285.52999999999997</c:v>
                </c:pt>
                <c:pt idx="3459">
                  <c:v>280</c:v>
                </c:pt>
                <c:pt idx="3460">
                  <c:v>67</c:v>
                </c:pt>
                <c:pt idx="3461">
                  <c:v>74.58</c:v>
                </c:pt>
                <c:pt idx="3462">
                  <c:v>53</c:v>
                </c:pt>
                <c:pt idx="3463">
                  <c:v>61.6</c:v>
                </c:pt>
                <c:pt idx="3464">
                  <c:v>70</c:v>
                </c:pt>
                <c:pt idx="3465">
                  <c:v>122.5</c:v>
                </c:pt>
                <c:pt idx="3466">
                  <c:v>20</c:v>
                </c:pt>
                <c:pt idx="3467">
                  <c:v>130</c:v>
                </c:pt>
                <c:pt idx="3468">
                  <c:v>166.34399999999999</c:v>
                </c:pt>
                <c:pt idx="3469">
                  <c:v>486.37</c:v>
                </c:pt>
                <c:pt idx="3470">
                  <c:v>30</c:v>
                </c:pt>
                <c:pt idx="3471">
                  <c:v>65</c:v>
                </c:pt>
                <c:pt idx="3472">
                  <c:v>214.79</c:v>
                </c:pt>
                <c:pt idx="3473">
                  <c:v>133.79</c:v>
                </c:pt>
                <c:pt idx="3474">
                  <c:v>1140</c:v>
                </c:pt>
                <c:pt idx="3475">
                  <c:v>430</c:v>
                </c:pt>
                <c:pt idx="3476">
                  <c:v>308.52999999999997</c:v>
                </c:pt>
                <c:pt idx="3477">
                  <c:v>20</c:v>
                </c:pt>
                <c:pt idx="3478">
                  <c:v>70</c:v>
                </c:pt>
                <c:pt idx="3479">
                  <c:v>346.1</c:v>
                </c:pt>
                <c:pt idx="3480">
                  <c:v>338.66999999999899</c:v>
                </c:pt>
                <c:pt idx="3481">
                  <c:v>581.37</c:v>
                </c:pt>
                <c:pt idx="3482">
                  <c:v>333</c:v>
                </c:pt>
                <c:pt idx="3483">
                  <c:v>360</c:v>
                </c:pt>
                <c:pt idx="3484">
                  <c:v>280</c:v>
                </c:pt>
                <c:pt idx="3485">
                  <c:v>165.5</c:v>
                </c:pt>
                <c:pt idx="3486">
                  <c:v>140</c:v>
                </c:pt>
                <c:pt idx="3487">
                  <c:v>145</c:v>
                </c:pt>
                <c:pt idx="3488">
                  <c:v>645</c:v>
                </c:pt>
                <c:pt idx="3489">
                  <c:v>20</c:v>
                </c:pt>
                <c:pt idx="3490">
                  <c:v>166.4</c:v>
                </c:pt>
                <c:pt idx="3491">
                  <c:v>116.91</c:v>
                </c:pt>
                <c:pt idx="3492">
                  <c:v>424.37</c:v>
                </c:pt>
                <c:pt idx="3493">
                  <c:v>162.28</c:v>
                </c:pt>
                <c:pt idx="3494">
                  <c:v>30.83</c:v>
                </c:pt>
                <c:pt idx="3495">
                  <c:v>62.39</c:v>
                </c:pt>
                <c:pt idx="3496">
                  <c:v>124</c:v>
                </c:pt>
                <c:pt idx="3497">
                  <c:v>300.37</c:v>
                </c:pt>
                <c:pt idx="3498">
                  <c:v>125</c:v>
                </c:pt>
                <c:pt idx="3499">
                  <c:v>303.38</c:v>
                </c:pt>
                <c:pt idx="3500">
                  <c:v>158.379999999999</c:v>
                </c:pt>
                <c:pt idx="3501">
                  <c:v>689.11399999999901</c:v>
                </c:pt>
                <c:pt idx="3502">
                  <c:v>120</c:v>
                </c:pt>
                <c:pt idx="3503">
                  <c:v>173.7</c:v>
                </c:pt>
                <c:pt idx="3504">
                  <c:v>20</c:v>
                </c:pt>
                <c:pt idx="3505">
                  <c:v>14.96</c:v>
                </c:pt>
                <c:pt idx="3506">
                  <c:v>34.5</c:v>
                </c:pt>
                <c:pt idx="3507">
                  <c:v>354</c:v>
                </c:pt>
                <c:pt idx="3508">
                  <c:v>44.2</c:v>
                </c:pt>
                <c:pt idx="3509">
                  <c:v>10</c:v>
                </c:pt>
                <c:pt idx="3510">
                  <c:v>13.7</c:v>
                </c:pt>
                <c:pt idx="3511">
                  <c:v>36.5</c:v>
                </c:pt>
                <c:pt idx="3512">
                  <c:v>251</c:v>
                </c:pt>
                <c:pt idx="3513">
                  <c:v>93.5</c:v>
                </c:pt>
                <c:pt idx="3514">
                  <c:v>212</c:v>
                </c:pt>
                <c:pt idx="3515">
                  <c:v>1139.73</c:v>
                </c:pt>
                <c:pt idx="3516">
                  <c:v>50</c:v>
                </c:pt>
                <c:pt idx="3517">
                  <c:v>90</c:v>
                </c:pt>
                <c:pt idx="3518">
                  <c:v>310.10000000000002</c:v>
                </c:pt>
                <c:pt idx="3519">
                  <c:v>1139.8</c:v>
                </c:pt>
                <c:pt idx="3520">
                  <c:v>140</c:v>
                </c:pt>
                <c:pt idx="3521">
                  <c:v>107.831</c:v>
                </c:pt>
                <c:pt idx="3522">
                  <c:v>45</c:v>
                </c:pt>
                <c:pt idx="3523">
                  <c:v>285.47000000000003</c:v>
                </c:pt>
                <c:pt idx="3524">
                  <c:v>129.4</c:v>
                </c:pt>
                <c:pt idx="3525">
                  <c:v>435.41500000000002</c:v>
                </c:pt>
                <c:pt idx="3526">
                  <c:v>210.14999999999901</c:v>
                </c:pt>
                <c:pt idx="3527">
                  <c:v>82</c:v>
                </c:pt>
                <c:pt idx="3528">
                  <c:v>858.15</c:v>
                </c:pt>
                <c:pt idx="3529">
                  <c:v>86.224999999999994</c:v>
                </c:pt>
                <c:pt idx="3530">
                  <c:v>57.44</c:v>
                </c:pt>
                <c:pt idx="3531">
                  <c:v>263.57</c:v>
                </c:pt>
                <c:pt idx="3532">
                  <c:v>277.37</c:v>
                </c:pt>
                <c:pt idx="3533">
                  <c:v>555.22699999999998</c:v>
                </c:pt>
                <c:pt idx="3534">
                  <c:v>50</c:v>
                </c:pt>
                <c:pt idx="3535">
                  <c:v>30</c:v>
                </c:pt>
                <c:pt idx="3536">
                  <c:v>111.706</c:v>
                </c:pt>
                <c:pt idx="3537">
                  <c:v>253.9</c:v>
                </c:pt>
                <c:pt idx="3538">
                  <c:v>270</c:v>
                </c:pt>
                <c:pt idx="3539">
                  <c:v>180</c:v>
                </c:pt>
                <c:pt idx="3540">
                  <c:v>127.07</c:v>
                </c:pt>
                <c:pt idx="3541">
                  <c:v>43</c:v>
                </c:pt>
                <c:pt idx="3542">
                  <c:v>578.18100000000004</c:v>
                </c:pt>
                <c:pt idx="3543">
                  <c:v>171</c:v>
                </c:pt>
                <c:pt idx="3544">
                  <c:v>80</c:v>
                </c:pt>
                <c:pt idx="3545">
                  <c:v>260</c:v>
                </c:pt>
                <c:pt idx="3546">
                  <c:v>76.400000000000006</c:v>
                </c:pt>
                <c:pt idx="3547">
                  <c:v>133.5</c:v>
                </c:pt>
                <c:pt idx="3548">
                  <c:v>574.52</c:v>
                </c:pt>
                <c:pt idx="3549">
                  <c:v>254.3</c:v>
                </c:pt>
                <c:pt idx="3550">
                  <c:v>60</c:v>
                </c:pt>
                <c:pt idx="3551">
                  <c:v>356.35300000000001</c:v>
                </c:pt>
                <c:pt idx="3552">
                  <c:v>372</c:v>
                </c:pt>
                <c:pt idx="3553">
                  <c:v>60</c:v>
                </c:pt>
                <c:pt idx="3554">
                  <c:v>175.37</c:v>
                </c:pt>
                <c:pt idx="3555">
                  <c:v>54</c:v>
                </c:pt>
                <c:pt idx="3556">
                  <c:v>346</c:v>
                </c:pt>
                <c:pt idx="3557">
                  <c:v>204.79</c:v>
                </c:pt>
                <c:pt idx="3558">
                  <c:v>169</c:v>
                </c:pt>
                <c:pt idx="3559">
                  <c:v>142.43</c:v>
                </c:pt>
                <c:pt idx="3560">
                  <c:v>139.18</c:v>
                </c:pt>
                <c:pt idx="3561">
                  <c:v>266.22000000000003</c:v>
                </c:pt>
                <c:pt idx="3562">
                  <c:v>298.39</c:v>
                </c:pt>
                <c:pt idx="3563">
                  <c:v>86</c:v>
                </c:pt>
                <c:pt idx="3564">
                  <c:v>536.03800000000001</c:v>
                </c:pt>
                <c:pt idx="3565">
                  <c:v>300</c:v>
                </c:pt>
                <c:pt idx="3566">
                  <c:v>36</c:v>
                </c:pt>
                <c:pt idx="3567">
                  <c:v>80</c:v>
                </c:pt>
                <c:pt idx="3568">
                  <c:v>132</c:v>
                </c:pt>
                <c:pt idx="3569">
                  <c:v>170</c:v>
                </c:pt>
                <c:pt idx="3570">
                  <c:v>271.39</c:v>
                </c:pt>
                <c:pt idx="3571">
                  <c:v>124.789999999999</c:v>
                </c:pt>
                <c:pt idx="3572">
                  <c:v>289.58</c:v>
                </c:pt>
                <c:pt idx="3573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FA-4481-B2BD-E2D632366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5322736"/>
        <c:axId val="1655325648"/>
      </c:lineChart>
      <c:catAx>
        <c:axId val="1655322736"/>
        <c:scaling>
          <c:orientation val="minMax"/>
        </c:scaling>
        <c:delete val="1"/>
        <c:axPos val="b"/>
        <c:majorTickMark val="out"/>
        <c:minorTickMark val="none"/>
        <c:tickLblPos val="nextTo"/>
        <c:crossAx val="1655325648"/>
        <c:crosses val="autoZero"/>
        <c:auto val="1"/>
        <c:lblAlgn val="ctr"/>
        <c:lblOffset val="100"/>
        <c:noMultiLvlLbl val="0"/>
      </c:catAx>
      <c:valAx>
        <c:axId val="165532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322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Donation by</a:t>
            </a:r>
            <a:r>
              <a:rPr lang="en-US" baseline="0" dirty="0"/>
              <a:t> Donor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final_table!$D$4:$D$26508</c:f>
              <c:numCache>
                <c:formatCode>General</c:formatCode>
                <c:ptCount val="3574"/>
                <c:pt idx="0">
                  <c:v>4</c:v>
                </c:pt>
                <c:pt idx="1">
                  <c:v>30</c:v>
                </c:pt>
                <c:pt idx="2">
                  <c:v>36</c:v>
                </c:pt>
                <c:pt idx="3">
                  <c:v>27</c:v>
                </c:pt>
                <c:pt idx="4">
                  <c:v>41</c:v>
                </c:pt>
                <c:pt idx="5">
                  <c:v>27</c:v>
                </c:pt>
                <c:pt idx="6">
                  <c:v>3</c:v>
                </c:pt>
                <c:pt idx="7">
                  <c:v>5</c:v>
                </c:pt>
                <c:pt idx="8">
                  <c:v>20</c:v>
                </c:pt>
                <c:pt idx="9">
                  <c:v>12</c:v>
                </c:pt>
                <c:pt idx="10">
                  <c:v>12</c:v>
                </c:pt>
                <c:pt idx="11">
                  <c:v>18</c:v>
                </c:pt>
                <c:pt idx="12">
                  <c:v>40</c:v>
                </c:pt>
                <c:pt idx="13">
                  <c:v>65</c:v>
                </c:pt>
                <c:pt idx="14">
                  <c:v>4</c:v>
                </c:pt>
                <c:pt idx="15">
                  <c:v>22</c:v>
                </c:pt>
                <c:pt idx="16">
                  <c:v>56</c:v>
                </c:pt>
                <c:pt idx="17">
                  <c:v>18</c:v>
                </c:pt>
                <c:pt idx="18">
                  <c:v>5</c:v>
                </c:pt>
                <c:pt idx="19">
                  <c:v>4</c:v>
                </c:pt>
                <c:pt idx="20">
                  <c:v>13</c:v>
                </c:pt>
                <c:pt idx="21">
                  <c:v>6</c:v>
                </c:pt>
                <c:pt idx="22">
                  <c:v>4</c:v>
                </c:pt>
                <c:pt idx="23">
                  <c:v>6</c:v>
                </c:pt>
                <c:pt idx="24">
                  <c:v>5</c:v>
                </c:pt>
                <c:pt idx="25">
                  <c:v>28</c:v>
                </c:pt>
                <c:pt idx="26">
                  <c:v>23</c:v>
                </c:pt>
                <c:pt idx="27">
                  <c:v>4</c:v>
                </c:pt>
                <c:pt idx="28">
                  <c:v>70</c:v>
                </c:pt>
                <c:pt idx="29">
                  <c:v>7</c:v>
                </c:pt>
                <c:pt idx="30">
                  <c:v>16</c:v>
                </c:pt>
                <c:pt idx="31">
                  <c:v>13</c:v>
                </c:pt>
                <c:pt idx="32">
                  <c:v>4</c:v>
                </c:pt>
                <c:pt idx="33">
                  <c:v>21</c:v>
                </c:pt>
                <c:pt idx="34">
                  <c:v>2</c:v>
                </c:pt>
                <c:pt idx="35">
                  <c:v>22</c:v>
                </c:pt>
                <c:pt idx="36">
                  <c:v>2</c:v>
                </c:pt>
                <c:pt idx="37">
                  <c:v>36</c:v>
                </c:pt>
                <c:pt idx="38">
                  <c:v>12</c:v>
                </c:pt>
                <c:pt idx="39">
                  <c:v>15</c:v>
                </c:pt>
                <c:pt idx="40">
                  <c:v>2</c:v>
                </c:pt>
                <c:pt idx="41">
                  <c:v>45</c:v>
                </c:pt>
                <c:pt idx="42">
                  <c:v>15</c:v>
                </c:pt>
                <c:pt idx="43">
                  <c:v>5</c:v>
                </c:pt>
                <c:pt idx="44">
                  <c:v>4</c:v>
                </c:pt>
                <c:pt idx="45">
                  <c:v>11</c:v>
                </c:pt>
                <c:pt idx="46">
                  <c:v>62</c:v>
                </c:pt>
                <c:pt idx="47">
                  <c:v>8</c:v>
                </c:pt>
                <c:pt idx="48">
                  <c:v>24</c:v>
                </c:pt>
                <c:pt idx="49">
                  <c:v>15</c:v>
                </c:pt>
                <c:pt idx="50">
                  <c:v>3</c:v>
                </c:pt>
                <c:pt idx="51">
                  <c:v>6</c:v>
                </c:pt>
                <c:pt idx="52">
                  <c:v>3</c:v>
                </c:pt>
                <c:pt idx="53">
                  <c:v>64</c:v>
                </c:pt>
                <c:pt idx="54">
                  <c:v>2</c:v>
                </c:pt>
                <c:pt idx="55">
                  <c:v>12</c:v>
                </c:pt>
                <c:pt idx="56">
                  <c:v>9</c:v>
                </c:pt>
                <c:pt idx="57">
                  <c:v>5</c:v>
                </c:pt>
                <c:pt idx="58">
                  <c:v>3</c:v>
                </c:pt>
                <c:pt idx="59">
                  <c:v>17</c:v>
                </c:pt>
                <c:pt idx="60">
                  <c:v>11</c:v>
                </c:pt>
                <c:pt idx="61">
                  <c:v>10</c:v>
                </c:pt>
                <c:pt idx="62">
                  <c:v>7</c:v>
                </c:pt>
                <c:pt idx="63">
                  <c:v>11</c:v>
                </c:pt>
                <c:pt idx="64">
                  <c:v>2</c:v>
                </c:pt>
                <c:pt idx="65">
                  <c:v>38</c:v>
                </c:pt>
                <c:pt idx="66">
                  <c:v>12</c:v>
                </c:pt>
                <c:pt idx="67">
                  <c:v>12</c:v>
                </c:pt>
                <c:pt idx="68">
                  <c:v>4</c:v>
                </c:pt>
                <c:pt idx="69">
                  <c:v>8</c:v>
                </c:pt>
                <c:pt idx="70">
                  <c:v>2</c:v>
                </c:pt>
                <c:pt idx="71">
                  <c:v>34</c:v>
                </c:pt>
                <c:pt idx="72">
                  <c:v>9</c:v>
                </c:pt>
                <c:pt idx="73">
                  <c:v>9</c:v>
                </c:pt>
                <c:pt idx="74">
                  <c:v>5</c:v>
                </c:pt>
                <c:pt idx="75">
                  <c:v>13</c:v>
                </c:pt>
                <c:pt idx="76">
                  <c:v>2</c:v>
                </c:pt>
                <c:pt idx="77">
                  <c:v>3</c:v>
                </c:pt>
                <c:pt idx="78">
                  <c:v>9</c:v>
                </c:pt>
                <c:pt idx="79">
                  <c:v>18</c:v>
                </c:pt>
                <c:pt idx="80">
                  <c:v>3</c:v>
                </c:pt>
                <c:pt idx="81">
                  <c:v>3</c:v>
                </c:pt>
                <c:pt idx="82">
                  <c:v>4</c:v>
                </c:pt>
                <c:pt idx="83">
                  <c:v>12</c:v>
                </c:pt>
                <c:pt idx="84">
                  <c:v>5</c:v>
                </c:pt>
                <c:pt idx="85">
                  <c:v>8</c:v>
                </c:pt>
                <c:pt idx="86">
                  <c:v>4</c:v>
                </c:pt>
                <c:pt idx="87">
                  <c:v>10</c:v>
                </c:pt>
                <c:pt idx="88">
                  <c:v>6</c:v>
                </c:pt>
                <c:pt idx="89">
                  <c:v>2</c:v>
                </c:pt>
                <c:pt idx="90">
                  <c:v>12</c:v>
                </c:pt>
                <c:pt idx="91">
                  <c:v>3</c:v>
                </c:pt>
                <c:pt idx="92">
                  <c:v>6</c:v>
                </c:pt>
                <c:pt idx="93">
                  <c:v>5</c:v>
                </c:pt>
                <c:pt idx="94">
                  <c:v>2</c:v>
                </c:pt>
                <c:pt idx="95">
                  <c:v>39</c:v>
                </c:pt>
                <c:pt idx="96">
                  <c:v>15</c:v>
                </c:pt>
                <c:pt idx="97">
                  <c:v>7</c:v>
                </c:pt>
                <c:pt idx="98">
                  <c:v>3</c:v>
                </c:pt>
                <c:pt idx="99">
                  <c:v>9</c:v>
                </c:pt>
                <c:pt idx="100">
                  <c:v>6</c:v>
                </c:pt>
                <c:pt idx="101">
                  <c:v>2</c:v>
                </c:pt>
                <c:pt idx="102">
                  <c:v>6</c:v>
                </c:pt>
                <c:pt idx="103">
                  <c:v>7</c:v>
                </c:pt>
                <c:pt idx="104">
                  <c:v>4</c:v>
                </c:pt>
                <c:pt idx="105">
                  <c:v>6</c:v>
                </c:pt>
                <c:pt idx="106">
                  <c:v>5</c:v>
                </c:pt>
                <c:pt idx="107">
                  <c:v>8</c:v>
                </c:pt>
                <c:pt idx="108">
                  <c:v>16</c:v>
                </c:pt>
                <c:pt idx="109">
                  <c:v>18</c:v>
                </c:pt>
                <c:pt idx="110">
                  <c:v>17</c:v>
                </c:pt>
                <c:pt idx="111">
                  <c:v>3</c:v>
                </c:pt>
                <c:pt idx="112">
                  <c:v>2</c:v>
                </c:pt>
                <c:pt idx="113">
                  <c:v>10</c:v>
                </c:pt>
                <c:pt idx="114">
                  <c:v>14</c:v>
                </c:pt>
                <c:pt idx="115">
                  <c:v>6</c:v>
                </c:pt>
                <c:pt idx="116">
                  <c:v>14</c:v>
                </c:pt>
                <c:pt idx="117">
                  <c:v>4</c:v>
                </c:pt>
                <c:pt idx="118">
                  <c:v>47</c:v>
                </c:pt>
                <c:pt idx="119">
                  <c:v>5</c:v>
                </c:pt>
                <c:pt idx="120">
                  <c:v>2</c:v>
                </c:pt>
                <c:pt idx="121">
                  <c:v>42</c:v>
                </c:pt>
                <c:pt idx="122">
                  <c:v>13</c:v>
                </c:pt>
                <c:pt idx="123">
                  <c:v>4</c:v>
                </c:pt>
                <c:pt idx="124">
                  <c:v>38</c:v>
                </c:pt>
                <c:pt idx="125">
                  <c:v>2</c:v>
                </c:pt>
                <c:pt idx="126">
                  <c:v>2</c:v>
                </c:pt>
                <c:pt idx="127">
                  <c:v>14</c:v>
                </c:pt>
                <c:pt idx="128">
                  <c:v>30</c:v>
                </c:pt>
                <c:pt idx="129">
                  <c:v>8</c:v>
                </c:pt>
                <c:pt idx="130">
                  <c:v>6</c:v>
                </c:pt>
                <c:pt idx="131">
                  <c:v>8</c:v>
                </c:pt>
                <c:pt idx="132">
                  <c:v>34</c:v>
                </c:pt>
                <c:pt idx="133">
                  <c:v>2</c:v>
                </c:pt>
                <c:pt idx="134">
                  <c:v>15</c:v>
                </c:pt>
                <c:pt idx="135">
                  <c:v>4</c:v>
                </c:pt>
                <c:pt idx="136">
                  <c:v>16</c:v>
                </c:pt>
                <c:pt idx="137">
                  <c:v>3</c:v>
                </c:pt>
                <c:pt idx="138">
                  <c:v>13</c:v>
                </c:pt>
                <c:pt idx="139">
                  <c:v>2</c:v>
                </c:pt>
                <c:pt idx="140">
                  <c:v>21</c:v>
                </c:pt>
                <c:pt idx="141">
                  <c:v>3</c:v>
                </c:pt>
                <c:pt idx="142">
                  <c:v>35</c:v>
                </c:pt>
                <c:pt idx="143">
                  <c:v>6</c:v>
                </c:pt>
                <c:pt idx="144">
                  <c:v>14</c:v>
                </c:pt>
                <c:pt idx="145">
                  <c:v>5</c:v>
                </c:pt>
                <c:pt idx="146">
                  <c:v>24</c:v>
                </c:pt>
                <c:pt idx="147">
                  <c:v>6</c:v>
                </c:pt>
                <c:pt idx="148">
                  <c:v>24</c:v>
                </c:pt>
                <c:pt idx="149">
                  <c:v>2</c:v>
                </c:pt>
                <c:pt idx="150">
                  <c:v>4</c:v>
                </c:pt>
                <c:pt idx="151">
                  <c:v>4</c:v>
                </c:pt>
                <c:pt idx="152">
                  <c:v>6</c:v>
                </c:pt>
                <c:pt idx="153">
                  <c:v>12</c:v>
                </c:pt>
                <c:pt idx="154">
                  <c:v>22</c:v>
                </c:pt>
                <c:pt idx="155">
                  <c:v>18</c:v>
                </c:pt>
                <c:pt idx="156">
                  <c:v>27</c:v>
                </c:pt>
                <c:pt idx="157">
                  <c:v>3</c:v>
                </c:pt>
                <c:pt idx="158">
                  <c:v>4</c:v>
                </c:pt>
                <c:pt idx="159">
                  <c:v>25</c:v>
                </c:pt>
                <c:pt idx="160">
                  <c:v>4</c:v>
                </c:pt>
                <c:pt idx="161">
                  <c:v>10</c:v>
                </c:pt>
                <c:pt idx="162">
                  <c:v>18</c:v>
                </c:pt>
                <c:pt idx="163">
                  <c:v>5</c:v>
                </c:pt>
                <c:pt idx="164">
                  <c:v>7</c:v>
                </c:pt>
                <c:pt idx="165">
                  <c:v>2</c:v>
                </c:pt>
                <c:pt idx="166">
                  <c:v>11</c:v>
                </c:pt>
                <c:pt idx="167">
                  <c:v>2</c:v>
                </c:pt>
                <c:pt idx="168">
                  <c:v>8</c:v>
                </c:pt>
                <c:pt idx="169">
                  <c:v>14</c:v>
                </c:pt>
                <c:pt idx="170">
                  <c:v>13</c:v>
                </c:pt>
                <c:pt idx="171">
                  <c:v>20</c:v>
                </c:pt>
                <c:pt idx="172">
                  <c:v>5</c:v>
                </c:pt>
                <c:pt idx="173">
                  <c:v>7</c:v>
                </c:pt>
                <c:pt idx="174">
                  <c:v>2</c:v>
                </c:pt>
                <c:pt idx="175">
                  <c:v>3</c:v>
                </c:pt>
                <c:pt idx="176">
                  <c:v>10</c:v>
                </c:pt>
                <c:pt idx="177">
                  <c:v>3</c:v>
                </c:pt>
                <c:pt idx="178">
                  <c:v>3</c:v>
                </c:pt>
                <c:pt idx="179">
                  <c:v>6</c:v>
                </c:pt>
                <c:pt idx="180">
                  <c:v>14</c:v>
                </c:pt>
                <c:pt idx="181">
                  <c:v>16</c:v>
                </c:pt>
                <c:pt idx="182">
                  <c:v>9</c:v>
                </c:pt>
                <c:pt idx="183">
                  <c:v>2</c:v>
                </c:pt>
                <c:pt idx="184">
                  <c:v>16</c:v>
                </c:pt>
                <c:pt idx="185">
                  <c:v>2</c:v>
                </c:pt>
                <c:pt idx="186">
                  <c:v>5</c:v>
                </c:pt>
                <c:pt idx="187">
                  <c:v>2</c:v>
                </c:pt>
                <c:pt idx="188">
                  <c:v>13</c:v>
                </c:pt>
                <c:pt idx="189">
                  <c:v>5</c:v>
                </c:pt>
                <c:pt idx="190">
                  <c:v>4</c:v>
                </c:pt>
                <c:pt idx="191">
                  <c:v>3</c:v>
                </c:pt>
                <c:pt idx="192">
                  <c:v>3</c:v>
                </c:pt>
                <c:pt idx="193">
                  <c:v>5</c:v>
                </c:pt>
                <c:pt idx="194">
                  <c:v>2</c:v>
                </c:pt>
                <c:pt idx="195">
                  <c:v>2</c:v>
                </c:pt>
                <c:pt idx="196">
                  <c:v>3</c:v>
                </c:pt>
                <c:pt idx="197">
                  <c:v>5</c:v>
                </c:pt>
                <c:pt idx="198">
                  <c:v>9</c:v>
                </c:pt>
                <c:pt idx="199">
                  <c:v>11</c:v>
                </c:pt>
                <c:pt idx="200">
                  <c:v>7</c:v>
                </c:pt>
                <c:pt idx="201">
                  <c:v>2</c:v>
                </c:pt>
                <c:pt idx="202">
                  <c:v>3</c:v>
                </c:pt>
                <c:pt idx="203">
                  <c:v>76</c:v>
                </c:pt>
                <c:pt idx="204">
                  <c:v>4</c:v>
                </c:pt>
                <c:pt idx="205">
                  <c:v>6</c:v>
                </c:pt>
                <c:pt idx="206">
                  <c:v>3</c:v>
                </c:pt>
                <c:pt idx="207">
                  <c:v>12</c:v>
                </c:pt>
                <c:pt idx="208">
                  <c:v>13</c:v>
                </c:pt>
                <c:pt idx="209">
                  <c:v>14</c:v>
                </c:pt>
                <c:pt idx="210">
                  <c:v>4</c:v>
                </c:pt>
                <c:pt idx="211">
                  <c:v>6</c:v>
                </c:pt>
                <c:pt idx="212">
                  <c:v>13</c:v>
                </c:pt>
                <c:pt idx="213">
                  <c:v>27</c:v>
                </c:pt>
                <c:pt idx="214">
                  <c:v>2</c:v>
                </c:pt>
                <c:pt idx="215">
                  <c:v>7</c:v>
                </c:pt>
                <c:pt idx="216">
                  <c:v>6</c:v>
                </c:pt>
                <c:pt idx="217">
                  <c:v>3</c:v>
                </c:pt>
                <c:pt idx="218">
                  <c:v>9</c:v>
                </c:pt>
                <c:pt idx="219">
                  <c:v>4</c:v>
                </c:pt>
                <c:pt idx="220">
                  <c:v>15</c:v>
                </c:pt>
                <c:pt idx="221">
                  <c:v>12</c:v>
                </c:pt>
                <c:pt idx="222">
                  <c:v>3</c:v>
                </c:pt>
                <c:pt idx="223">
                  <c:v>8</c:v>
                </c:pt>
                <c:pt idx="224">
                  <c:v>5</c:v>
                </c:pt>
                <c:pt idx="225">
                  <c:v>14</c:v>
                </c:pt>
                <c:pt idx="226">
                  <c:v>5</c:v>
                </c:pt>
                <c:pt idx="227">
                  <c:v>6</c:v>
                </c:pt>
                <c:pt idx="228">
                  <c:v>7</c:v>
                </c:pt>
                <c:pt idx="229">
                  <c:v>18</c:v>
                </c:pt>
                <c:pt idx="230">
                  <c:v>28</c:v>
                </c:pt>
                <c:pt idx="231">
                  <c:v>8</c:v>
                </c:pt>
                <c:pt idx="232">
                  <c:v>13</c:v>
                </c:pt>
                <c:pt idx="233">
                  <c:v>3</c:v>
                </c:pt>
                <c:pt idx="234">
                  <c:v>15</c:v>
                </c:pt>
                <c:pt idx="235">
                  <c:v>7</c:v>
                </c:pt>
                <c:pt idx="236">
                  <c:v>8</c:v>
                </c:pt>
                <c:pt idx="237">
                  <c:v>9</c:v>
                </c:pt>
                <c:pt idx="238">
                  <c:v>3</c:v>
                </c:pt>
                <c:pt idx="239">
                  <c:v>2</c:v>
                </c:pt>
                <c:pt idx="240">
                  <c:v>13</c:v>
                </c:pt>
                <c:pt idx="241">
                  <c:v>4</c:v>
                </c:pt>
                <c:pt idx="242">
                  <c:v>31</c:v>
                </c:pt>
                <c:pt idx="243">
                  <c:v>5</c:v>
                </c:pt>
                <c:pt idx="244">
                  <c:v>9</c:v>
                </c:pt>
                <c:pt idx="245">
                  <c:v>10</c:v>
                </c:pt>
                <c:pt idx="246">
                  <c:v>2</c:v>
                </c:pt>
                <c:pt idx="247">
                  <c:v>15</c:v>
                </c:pt>
                <c:pt idx="248">
                  <c:v>2</c:v>
                </c:pt>
                <c:pt idx="249">
                  <c:v>13</c:v>
                </c:pt>
                <c:pt idx="250">
                  <c:v>3</c:v>
                </c:pt>
                <c:pt idx="251">
                  <c:v>10</c:v>
                </c:pt>
                <c:pt idx="252">
                  <c:v>2</c:v>
                </c:pt>
                <c:pt idx="253">
                  <c:v>4</c:v>
                </c:pt>
                <c:pt idx="254">
                  <c:v>27</c:v>
                </c:pt>
                <c:pt idx="255">
                  <c:v>6</c:v>
                </c:pt>
                <c:pt idx="256">
                  <c:v>17</c:v>
                </c:pt>
                <c:pt idx="257">
                  <c:v>4</c:v>
                </c:pt>
                <c:pt idx="258">
                  <c:v>10</c:v>
                </c:pt>
                <c:pt idx="259">
                  <c:v>6</c:v>
                </c:pt>
                <c:pt idx="260">
                  <c:v>16</c:v>
                </c:pt>
                <c:pt idx="261">
                  <c:v>6</c:v>
                </c:pt>
                <c:pt idx="262">
                  <c:v>5</c:v>
                </c:pt>
                <c:pt idx="263">
                  <c:v>3</c:v>
                </c:pt>
                <c:pt idx="264">
                  <c:v>12</c:v>
                </c:pt>
                <c:pt idx="265">
                  <c:v>5</c:v>
                </c:pt>
                <c:pt idx="266">
                  <c:v>4</c:v>
                </c:pt>
                <c:pt idx="267">
                  <c:v>14</c:v>
                </c:pt>
                <c:pt idx="268">
                  <c:v>3</c:v>
                </c:pt>
                <c:pt idx="269">
                  <c:v>11</c:v>
                </c:pt>
                <c:pt idx="270">
                  <c:v>5</c:v>
                </c:pt>
                <c:pt idx="271">
                  <c:v>11</c:v>
                </c:pt>
                <c:pt idx="272">
                  <c:v>10</c:v>
                </c:pt>
                <c:pt idx="273">
                  <c:v>5</c:v>
                </c:pt>
                <c:pt idx="274">
                  <c:v>3</c:v>
                </c:pt>
                <c:pt idx="275">
                  <c:v>11</c:v>
                </c:pt>
                <c:pt idx="276">
                  <c:v>71</c:v>
                </c:pt>
                <c:pt idx="277">
                  <c:v>36</c:v>
                </c:pt>
                <c:pt idx="278">
                  <c:v>3</c:v>
                </c:pt>
                <c:pt idx="279">
                  <c:v>4</c:v>
                </c:pt>
                <c:pt idx="280">
                  <c:v>4</c:v>
                </c:pt>
                <c:pt idx="281">
                  <c:v>3</c:v>
                </c:pt>
                <c:pt idx="282">
                  <c:v>7</c:v>
                </c:pt>
                <c:pt idx="283">
                  <c:v>13</c:v>
                </c:pt>
                <c:pt idx="284">
                  <c:v>7</c:v>
                </c:pt>
                <c:pt idx="285">
                  <c:v>2</c:v>
                </c:pt>
                <c:pt idx="286">
                  <c:v>3</c:v>
                </c:pt>
                <c:pt idx="287">
                  <c:v>2</c:v>
                </c:pt>
                <c:pt idx="288">
                  <c:v>4</c:v>
                </c:pt>
                <c:pt idx="289">
                  <c:v>12</c:v>
                </c:pt>
                <c:pt idx="290">
                  <c:v>22</c:v>
                </c:pt>
                <c:pt idx="291">
                  <c:v>12</c:v>
                </c:pt>
                <c:pt idx="292">
                  <c:v>6</c:v>
                </c:pt>
                <c:pt idx="293">
                  <c:v>2</c:v>
                </c:pt>
                <c:pt idx="294">
                  <c:v>5</c:v>
                </c:pt>
                <c:pt idx="295">
                  <c:v>11</c:v>
                </c:pt>
                <c:pt idx="296">
                  <c:v>12</c:v>
                </c:pt>
                <c:pt idx="297">
                  <c:v>10</c:v>
                </c:pt>
                <c:pt idx="298">
                  <c:v>7</c:v>
                </c:pt>
                <c:pt idx="299">
                  <c:v>2</c:v>
                </c:pt>
                <c:pt idx="300">
                  <c:v>10</c:v>
                </c:pt>
                <c:pt idx="301">
                  <c:v>11</c:v>
                </c:pt>
                <c:pt idx="302">
                  <c:v>19</c:v>
                </c:pt>
                <c:pt idx="303">
                  <c:v>16</c:v>
                </c:pt>
                <c:pt idx="304">
                  <c:v>4</c:v>
                </c:pt>
                <c:pt idx="305">
                  <c:v>2</c:v>
                </c:pt>
                <c:pt idx="306">
                  <c:v>27</c:v>
                </c:pt>
                <c:pt idx="307">
                  <c:v>6</c:v>
                </c:pt>
                <c:pt idx="308">
                  <c:v>3</c:v>
                </c:pt>
                <c:pt idx="309">
                  <c:v>2</c:v>
                </c:pt>
                <c:pt idx="310">
                  <c:v>5</c:v>
                </c:pt>
                <c:pt idx="311">
                  <c:v>5</c:v>
                </c:pt>
                <c:pt idx="312">
                  <c:v>49</c:v>
                </c:pt>
                <c:pt idx="313">
                  <c:v>11</c:v>
                </c:pt>
                <c:pt idx="314">
                  <c:v>5</c:v>
                </c:pt>
                <c:pt idx="315">
                  <c:v>19</c:v>
                </c:pt>
                <c:pt idx="316">
                  <c:v>9</c:v>
                </c:pt>
                <c:pt idx="317">
                  <c:v>2</c:v>
                </c:pt>
                <c:pt idx="318">
                  <c:v>2</c:v>
                </c:pt>
                <c:pt idx="319">
                  <c:v>3</c:v>
                </c:pt>
                <c:pt idx="320">
                  <c:v>3</c:v>
                </c:pt>
                <c:pt idx="321">
                  <c:v>15</c:v>
                </c:pt>
                <c:pt idx="322">
                  <c:v>6</c:v>
                </c:pt>
                <c:pt idx="323">
                  <c:v>5</c:v>
                </c:pt>
                <c:pt idx="324">
                  <c:v>4</c:v>
                </c:pt>
                <c:pt idx="325">
                  <c:v>6</c:v>
                </c:pt>
                <c:pt idx="326">
                  <c:v>13</c:v>
                </c:pt>
                <c:pt idx="327">
                  <c:v>9</c:v>
                </c:pt>
                <c:pt idx="328">
                  <c:v>4</c:v>
                </c:pt>
                <c:pt idx="329">
                  <c:v>7</c:v>
                </c:pt>
                <c:pt idx="330">
                  <c:v>4</c:v>
                </c:pt>
                <c:pt idx="331">
                  <c:v>7</c:v>
                </c:pt>
                <c:pt idx="332">
                  <c:v>4</c:v>
                </c:pt>
                <c:pt idx="333">
                  <c:v>22</c:v>
                </c:pt>
                <c:pt idx="334">
                  <c:v>5</c:v>
                </c:pt>
                <c:pt idx="335">
                  <c:v>16</c:v>
                </c:pt>
                <c:pt idx="336">
                  <c:v>2</c:v>
                </c:pt>
                <c:pt idx="337">
                  <c:v>4</c:v>
                </c:pt>
                <c:pt idx="338">
                  <c:v>3</c:v>
                </c:pt>
                <c:pt idx="339">
                  <c:v>9</c:v>
                </c:pt>
                <c:pt idx="340">
                  <c:v>5</c:v>
                </c:pt>
                <c:pt idx="341">
                  <c:v>3</c:v>
                </c:pt>
                <c:pt idx="342">
                  <c:v>5</c:v>
                </c:pt>
                <c:pt idx="343">
                  <c:v>11</c:v>
                </c:pt>
                <c:pt idx="344">
                  <c:v>46</c:v>
                </c:pt>
                <c:pt idx="345">
                  <c:v>6</c:v>
                </c:pt>
                <c:pt idx="346">
                  <c:v>29</c:v>
                </c:pt>
                <c:pt idx="347">
                  <c:v>7</c:v>
                </c:pt>
                <c:pt idx="348">
                  <c:v>5</c:v>
                </c:pt>
                <c:pt idx="349">
                  <c:v>7</c:v>
                </c:pt>
                <c:pt idx="350">
                  <c:v>20</c:v>
                </c:pt>
                <c:pt idx="351">
                  <c:v>14</c:v>
                </c:pt>
                <c:pt idx="352">
                  <c:v>29</c:v>
                </c:pt>
                <c:pt idx="353">
                  <c:v>11</c:v>
                </c:pt>
                <c:pt idx="354">
                  <c:v>22</c:v>
                </c:pt>
                <c:pt idx="355">
                  <c:v>2</c:v>
                </c:pt>
                <c:pt idx="356">
                  <c:v>2</c:v>
                </c:pt>
                <c:pt idx="357">
                  <c:v>32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5</c:v>
                </c:pt>
                <c:pt idx="362">
                  <c:v>3</c:v>
                </c:pt>
                <c:pt idx="363">
                  <c:v>4</c:v>
                </c:pt>
                <c:pt idx="364">
                  <c:v>26</c:v>
                </c:pt>
                <c:pt idx="365">
                  <c:v>5</c:v>
                </c:pt>
                <c:pt idx="366">
                  <c:v>9</c:v>
                </c:pt>
                <c:pt idx="367">
                  <c:v>2</c:v>
                </c:pt>
                <c:pt idx="368">
                  <c:v>4</c:v>
                </c:pt>
                <c:pt idx="369">
                  <c:v>8</c:v>
                </c:pt>
                <c:pt idx="370">
                  <c:v>13</c:v>
                </c:pt>
                <c:pt idx="371">
                  <c:v>5</c:v>
                </c:pt>
                <c:pt idx="372">
                  <c:v>10</c:v>
                </c:pt>
                <c:pt idx="373">
                  <c:v>8</c:v>
                </c:pt>
                <c:pt idx="374">
                  <c:v>13</c:v>
                </c:pt>
                <c:pt idx="375">
                  <c:v>26</c:v>
                </c:pt>
                <c:pt idx="376">
                  <c:v>20</c:v>
                </c:pt>
                <c:pt idx="377">
                  <c:v>18</c:v>
                </c:pt>
                <c:pt idx="378">
                  <c:v>33</c:v>
                </c:pt>
                <c:pt idx="379">
                  <c:v>4</c:v>
                </c:pt>
                <c:pt idx="380">
                  <c:v>36</c:v>
                </c:pt>
                <c:pt idx="381">
                  <c:v>7</c:v>
                </c:pt>
                <c:pt idx="382">
                  <c:v>13</c:v>
                </c:pt>
                <c:pt idx="383">
                  <c:v>2</c:v>
                </c:pt>
                <c:pt idx="384">
                  <c:v>3</c:v>
                </c:pt>
                <c:pt idx="385">
                  <c:v>2</c:v>
                </c:pt>
                <c:pt idx="386">
                  <c:v>3</c:v>
                </c:pt>
                <c:pt idx="387">
                  <c:v>13</c:v>
                </c:pt>
                <c:pt idx="388">
                  <c:v>5</c:v>
                </c:pt>
                <c:pt idx="389">
                  <c:v>12</c:v>
                </c:pt>
                <c:pt idx="390">
                  <c:v>23</c:v>
                </c:pt>
                <c:pt idx="391">
                  <c:v>4</c:v>
                </c:pt>
                <c:pt idx="392">
                  <c:v>9</c:v>
                </c:pt>
                <c:pt idx="393">
                  <c:v>3</c:v>
                </c:pt>
                <c:pt idx="394">
                  <c:v>9</c:v>
                </c:pt>
                <c:pt idx="395">
                  <c:v>2</c:v>
                </c:pt>
                <c:pt idx="396">
                  <c:v>2</c:v>
                </c:pt>
                <c:pt idx="397">
                  <c:v>5</c:v>
                </c:pt>
                <c:pt idx="398">
                  <c:v>2</c:v>
                </c:pt>
                <c:pt idx="399">
                  <c:v>2</c:v>
                </c:pt>
                <c:pt idx="400">
                  <c:v>8</c:v>
                </c:pt>
                <c:pt idx="401">
                  <c:v>10</c:v>
                </c:pt>
                <c:pt idx="402">
                  <c:v>3</c:v>
                </c:pt>
                <c:pt idx="403">
                  <c:v>4</c:v>
                </c:pt>
                <c:pt idx="404">
                  <c:v>11</c:v>
                </c:pt>
                <c:pt idx="405">
                  <c:v>11</c:v>
                </c:pt>
                <c:pt idx="406">
                  <c:v>4</c:v>
                </c:pt>
                <c:pt idx="407">
                  <c:v>10</c:v>
                </c:pt>
                <c:pt idx="408">
                  <c:v>3</c:v>
                </c:pt>
                <c:pt idx="409">
                  <c:v>7</c:v>
                </c:pt>
                <c:pt idx="410">
                  <c:v>34</c:v>
                </c:pt>
                <c:pt idx="411">
                  <c:v>3</c:v>
                </c:pt>
                <c:pt idx="412">
                  <c:v>5</c:v>
                </c:pt>
                <c:pt idx="413">
                  <c:v>14</c:v>
                </c:pt>
                <c:pt idx="414">
                  <c:v>7</c:v>
                </c:pt>
                <c:pt idx="415">
                  <c:v>17</c:v>
                </c:pt>
                <c:pt idx="416">
                  <c:v>5</c:v>
                </c:pt>
                <c:pt idx="417">
                  <c:v>2</c:v>
                </c:pt>
                <c:pt idx="418">
                  <c:v>3</c:v>
                </c:pt>
                <c:pt idx="419">
                  <c:v>5</c:v>
                </c:pt>
                <c:pt idx="420">
                  <c:v>9</c:v>
                </c:pt>
                <c:pt idx="421">
                  <c:v>6</c:v>
                </c:pt>
                <c:pt idx="422">
                  <c:v>18</c:v>
                </c:pt>
                <c:pt idx="423">
                  <c:v>3</c:v>
                </c:pt>
                <c:pt idx="424">
                  <c:v>4</c:v>
                </c:pt>
                <c:pt idx="425">
                  <c:v>12</c:v>
                </c:pt>
                <c:pt idx="426">
                  <c:v>4</c:v>
                </c:pt>
                <c:pt idx="427">
                  <c:v>25</c:v>
                </c:pt>
                <c:pt idx="428">
                  <c:v>3</c:v>
                </c:pt>
                <c:pt idx="429">
                  <c:v>5</c:v>
                </c:pt>
                <c:pt idx="430">
                  <c:v>45</c:v>
                </c:pt>
                <c:pt idx="431">
                  <c:v>17</c:v>
                </c:pt>
                <c:pt idx="432">
                  <c:v>4</c:v>
                </c:pt>
                <c:pt idx="433">
                  <c:v>8</c:v>
                </c:pt>
                <c:pt idx="434">
                  <c:v>3</c:v>
                </c:pt>
                <c:pt idx="435">
                  <c:v>26</c:v>
                </c:pt>
                <c:pt idx="436">
                  <c:v>4</c:v>
                </c:pt>
                <c:pt idx="437">
                  <c:v>22</c:v>
                </c:pt>
                <c:pt idx="438">
                  <c:v>5</c:v>
                </c:pt>
                <c:pt idx="439">
                  <c:v>11</c:v>
                </c:pt>
                <c:pt idx="440">
                  <c:v>4</c:v>
                </c:pt>
                <c:pt idx="441">
                  <c:v>3</c:v>
                </c:pt>
                <c:pt idx="442">
                  <c:v>24</c:v>
                </c:pt>
                <c:pt idx="443">
                  <c:v>3</c:v>
                </c:pt>
                <c:pt idx="444">
                  <c:v>4</c:v>
                </c:pt>
                <c:pt idx="445">
                  <c:v>6</c:v>
                </c:pt>
                <c:pt idx="446">
                  <c:v>4</c:v>
                </c:pt>
                <c:pt idx="447">
                  <c:v>26</c:v>
                </c:pt>
                <c:pt idx="448">
                  <c:v>4</c:v>
                </c:pt>
                <c:pt idx="449">
                  <c:v>25</c:v>
                </c:pt>
                <c:pt idx="450">
                  <c:v>3</c:v>
                </c:pt>
                <c:pt idx="451">
                  <c:v>3</c:v>
                </c:pt>
                <c:pt idx="452">
                  <c:v>3</c:v>
                </c:pt>
                <c:pt idx="453">
                  <c:v>8</c:v>
                </c:pt>
                <c:pt idx="454">
                  <c:v>4</c:v>
                </c:pt>
                <c:pt idx="455">
                  <c:v>12</c:v>
                </c:pt>
                <c:pt idx="456">
                  <c:v>10</c:v>
                </c:pt>
                <c:pt idx="457">
                  <c:v>10</c:v>
                </c:pt>
                <c:pt idx="458">
                  <c:v>2</c:v>
                </c:pt>
                <c:pt idx="459">
                  <c:v>6</c:v>
                </c:pt>
                <c:pt idx="460">
                  <c:v>4</c:v>
                </c:pt>
                <c:pt idx="461">
                  <c:v>8</c:v>
                </c:pt>
                <c:pt idx="462">
                  <c:v>24</c:v>
                </c:pt>
                <c:pt idx="463">
                  <c:v>11</c:v>
                </c:pt>
                <c:pt idx="464">
                  <c:v>5</c:v>
                </c:pt>
                <c:pt idx="465">
                  <c:v>3</c:v>
                </c:pt>
                <c:pt idx="466">
                  <c:v>16</c:v>
                </c:pt>
                <c:pt idx="467">
                  <c:v>2</c:v>
                </c:pt>
                <c:pt idx="468">
                  <c:v>5</c:v>
                </c:pt>
                <c:pt idx="469">
                  <c:v>3</c:v>
                </c:pt>
                <c:pt idx="470">
                  <c:v>9</c:v>
                </c:pt>
                <c:pt idx="471">
                  <c:v>5</c:v>
                </c:pt>
                <c:pt idx="472">
                  <c:v>7</c:v>
                </c:pt>
                <c:pt idx="473">
                  <c:v>5</c:v>
                </c:pt>
                <c:pt idx="474">
                  <c:v>2</c:v>
                </c:pt>
                <c:pt idx="475">
                  <c:v>2</c:v>
                </c:pt>
                <c:pt idx="476">
                  <c:v>11</c:v>
                </c:pt>
                <c:pt idx="477">
                  <c:v>8</c:v>
                </c:pt>
                <c:pt idx="478">
                  <c:v>4</c:v>
                </c:pt>
                <c:pt idx="479">
                  <c:v>12</c:v>
                </c:pt>
                <c:pt idx="480">
                  <c:v>4</c:v>
                </c:pt>
                <c:pt idx="481">
                  <c:v>5</c:v>
                </c:pt>
                <c:pt idx="482">
                  <c:v>5</c:v>
                </c:pt>
                <c:pt idx="483">
                  <c:v>42</c:v>
                </c:pt>
                <c:pt idx="484">
                  <c:v>10</c:v>
                </c:pt>
                <c:pt idx="485">
                  <c:v>15</c:v>
                </c:pt>
                <c:pt idx="486">
                  <c:v>6</c:v>
                </c:pt>
                <c:pt idx="487">
                  <c:v>24</c:v>
                </c:pt>
                <c:pt idx="488">
                  <c:v>5</c:v>
                </c:pt>
                <c:pt idx="489">
                  <c:v>11</c:v>
                </c:pt>
                <c:pt idx="490">
                  <c:v>12</c:v>
                </c:pt>
                <c:pt idx="491">
                  <c:v>6</c:v>
                </c:pt>
                <c:pt idx="492">
                  <c:v>210</c:v>
                </c:pt>
                <c:pt idx="493">
                  <c:v>3</c:v>
                </c:pt>
                <c:pt idx="494">
                  <c:v>16</c:v>
                </c:pt>
                <c:pt idx="495">
                  <c:v>5</c:v>
                </c:pt>
                <c:pt idx="496">
                  <c:v>3</c:v>
                </c:pt>
                <c:pt idx="497">
                  <c:v>5</c:v>
                </c:pt>
                <c:pt idx="498">
                  <c:v>10</c:v>
                </c:pt>
                <c:pt idx="499">
                  <c:v>12</c:v>
                </c:pt>
                <c:pt idx="500">
                  <c:v>19</c:v>
                </c:pt>
                <c:pt idx="501">
                  <c:v>13</c:v>
                </c:pt>
                <c:pt idx="502">
                  <c:v>3</c:v>
                </c:pt>
                <c:pt idx="503">
                  <c:v>4</c:v>
                </c:pt>
                <c:pt idx="504">
                  <c:v>10</c:v>
                </c:pt>
                <c:pt idx="505">
                  <c:v>5</c:v>
                </c:pt>
                <c:pt idx="506">
                  <c:v>10</c:v>
                </c:pt>
                <c:pt idx="507">
                  <c:v>5</c:v>
                </c:pt>
                <c:pt idx="508">
                  <c:v>16</c:v>
                </c:pt>
                <c:pt idx="509">
                  <c:v>4</c:v>
                </c:pt>
                <c:pt idx="510">
                  <c:v>5</c:v>
                </c:pt>
                <c:pt idx="511">
                  <c:v>2</c:v>
                </c:pt>
                <c:pt idx="512">
                  <c:v>2</c:v>
                </c:pt>
                <c:pt idx="513">
                  <c:v>3</c:v>
                </c:pt>
                <c:pt idx="514">
                  <c:v>13</c:v>
                </c:pt>
                <c:pt idx="515">
                  <c:v>7</c:v>
                </c:pt>
                <c:pt idx="516">
                  <c:v>8</c:v>
                </c:pt>
                <c:pt idx="517">
                  <c:v>5</c:v>
                </c:pt>
                <c:pt idx="518">
                  <c:v>24</c:v>
                </c:pt>
                <c:pt idx="519">
                  <c:v>7</c:v>
                </c:pt>
                <c:pt idx="520">
                  <c:v>4</c:v>
                </c:pt>
                <c:pt idx="521">
                  <c:v>2</c:v>
                </c:pt>
                <c:pt idx="522">
                  <c:v>4</c:v>
                </c:pt>
                <c:pt idx="523">
                  <c:v>11</c:v>
                </c:pt>
                <c:pt idx="524">
                  <c:v>4</c:v>
                </c:pt>
                <c:pt idx="525">
                  <c:v>5</c:v>
                </c:pt>
                <c:pt idx="526">
                  <c:v>16</c:v>
                </c:pt>
                <c:pt idx="527">
                  <c:v>11</c:v>
                </c:pt>
                <c:pt idx="528">
                  <c:v>7</c:v>
                </c:pt>
                <c:pt idx="529">
                  <c:v>16</c:v>
                </c:pt>
                <c:pt idx="530">
                  <c:v>8</c:v>
                </c:pt>
                <c:pt idx="531">
                  <c:v>5</c:v>
                </c:pt>
                <c:pt idx="532">
                  <c:v>21</c:v>
                </c:pt>
                <c:pt idx="533">
                  <c:v>11</c:v>
                </c:pt>
                <c:pt idx="534">
                  <c:v>5</c:v>
                </c:pt>
                <c:pt idx="535">
                  <c:v>4</c:v>
                </c:pt>
                <c:pt idx="536">
                  <c:v>9</c:v>
                </c:pt>
                <c:pt idx="537">
                  <c:v>4</c:v>
                </c:pt>
                <c:pt idx="538">
                  <c:v>3</c:v>
                </c:pt>
                <c:pt idx="539">
                  <c:v>4</c:v>
                </c:pt>
                <c:pt idx="540">
                  <c:v>4</c:v>
                </c:pt>
                <c:pt idx="541">
                  <c:v>5</c:v>
                </c:pt>
                <c:pt idx="542">
                  <c:v>4</c:v>
                </c:pt>
                <c:pt idx="543">
                  <c:v>6</c:v>
                </c:pt>
                <c:pt idx="544">
                  <c:v>2</c:v>
                </c:pt>
                <c:pt idx="545">
                  <c:v>6</c:v>
                </c:pt>
                <c:pt idx="546">
                  <c:v>2</c:v>
                </c:pt>
                <c:pt idx="547">
                  <c:v>2</c:v>
                </c:pt>
                <c:pt idx="548">
                  <c:v>8</c:v>
                </c:pt>
                <c:pt idx="549">
                  <c:v>16</c:v>
                </c:pt>
                <c:pt idx="550">
                  <c:v>3</c:v>
                </c:pt>
                <c:pt idx="551">
                  <c:v>7</c:v>
                </c:pt>
                <c:pt idx="552">
                  <c:v>6</c:v>
                </c:pt>
                <c:pt idx="553">
                  <c:v>8</c:v>
                </c:pt>
                <c:pt idx="554">
                  <c:v>6</c:v>
                </c:pt>
                <c:pt idx="555">
                  <c:v>7</c:v>
                </c:pt>
                <c:pt idx="556">
                  <c:v>3</c:v>
                </c:pt>
                <c:pt idx="557">
                  <c:v>5</c:v>
                </c:pt>
                <c:pt idx="558">
                  <c:v>3</c:v>
                </c:pt>
                <c:pt idx="559">
                  <c:v>5</c:v>
                </c:pt>
                <c:pt idx="560">
                  <c:v>9</c:v>
                </c:pt>
                <c:pt idx="561">
                  <c:v>2</c:v>
                </c:pt>
                <c:pt idx="562">
                  <c:v>3</c:v>
                </c:pt>
                <c:pt idx="563">
                  <c:v>13</c:v>
                </c:pt>
                <c:pt idx="564">
                  <c:v>29</c:v>
                </c:pt>
                <c:pt idx="565">
                  <c:v>7</c:v>
                </c:pt>
                <c:pt idx="566">
                  <c:v>8</c:v>
                </c:pt>
                <c:pt idx="567">
                  <c:v>12</c:v>
                </c:pt>
                <c:pt idx="568">
                  <c:v>15</c:v>
                </c:pt>
                <c:pt idx="569">
                  <c:v>7</c:v>
                </c:pt>
                <c:pt idx="570">
                  <c:v>40</c:v>
                </c:pt>
                <c:pt idx="571">
                  <c:v>2</c:v>
                </c:pt>
                <c:pt idx="572">
                  <c:v>11</c:v>
                </c:pt>
                <c:pt idx="573">
                  <c:v>143</c:v>
                </c:pt>
                <c:pt idx="574">
                  <c:v>3</c:v>
                </c:pt>
                <c:pt idx="575">
                  <c:v>2</c:v>
                </c:pt>
                <c:pt idx="576">
                  <c:v>15</c:v>
                </c:pt>
                <c:pt idx="577">
                  <c:v>27</c:v>
                </c:pt>
                <c:pt idx="578">
                  <c:v>5</c:v>
                </c:pt>
                <c:pt idx="579">
                  <c:v>4</c:v>
                </c:pt>
                <c:pt idx="580">
                  <c:v>12</c:v>
                </c:pt>
                <c:pt idx="581">
                  <c:v>6</c:v>
                </c:pt>
                <c:pt idx="582">
                  <c:v>48</c:v>
                </c:pt>
                <c:pt idx="583">
                  <c:v>16</c:v>
                </c:pt>
                <c:pt idx="584">
                  <c:v>11</c:v>
                </c:pt>
                <c:pt idx="585">
                  <c:v>38</c:v>
                </c:pt>
                <c:pt idx="586">
                  <c:v>6</c:v>
                </c:pt>
                <c:pt idx="587">
                  <c:v>11</c:v>
                </c:pt>
                <c:pt idx="588">
                  <c:v>8</c:v>
                </c:pt>
                <c:pt idx="589">
                  <c:v>5</c:v>
                </c:pt>
                <c:pt idx="590">
                  <c:v>11</c:v>
                </c:pt>
                <c:pt idx="591">
                  <c:v>2</c:v>
                </c:pt>
                <c:pt idx="592">
                  <c:v>6</c:v>
                </c:pt>
                <c:pt idx="593">
                  <c:v>3</c:v>
                </c:pt>
                <c:pt idx="594">
                  <c:v>4</c:v>
                </c:pt>
                <c:pt idx="595">
                  <c:v>4</c:v>
                </c:pt>
                <c:pt idx="596">
                  <c:v>5</c:v>
                </c:pt>
                <c:pt idx="597">
                  <c:v>20</c:v>
                </c:pt>
                <c:pt idx="598">
                  <c:v>10</c:v>
                </c:pt>
                <c:pt idx="599">
                  <c:v>3</c:v>
                </c:pt>
                <c:pt idx="600">
                  <c:v>10</c:v>
                </c:pt>
                <c:pt idx="601">
                  <c:v>5</c:v>
                </c:pt>
                <c:pt idx="602">
                  <c:v>4</c:v>
                </c:pt>
                <c:pt idx="603">
                  <c:v>8</c:v>
                </c:pt>
                <c:pt idx="604">
                  <c:v>10</c:v>
                </c:pt>
                <c:pt idx="605">
                  <c:v>8</c:v>
                </c:pt>
                <c:pt idx="606">
                  <c:v>4</c:v>
                </c:pt>
                <c:pt idx="607">
                  <c:v>14</c:v>
                </c:pt>
                <c:pt idx="608">
                  <c:v>4</c:v>
                </c:pt>
                <c:pt idx="609">
                  <c:v>6</c:v>
                </c:pt>
                <c:pt idx="610">
                  <c:v>16</c:v>
                </c:pt>
                <c:pt idx="611">
                  <c:v>3</c:v>
                </c:pt>
                <c:pt idx="612">
                  <c:v>2</c:v>
                </c:pt>
                <c:pt idx="613">
                  <c:v>8</c:v>
                </c:pt>
                <c:pt idx="614">
                  <c:v>20</c:v>
                </c:pt>
                <c:pt idx="615">
                  <c:v>2</c:v>
                </c:pt>
                <c:pt idx="616">
                  <c:v>8</c:v>
                </c:pt>
                <c:pt idx="617">
                  <c:v>2</c:v>
                </c:pt>
                <c:pt idx="618">
                  <c:v>3</c:v>
                </c:pt>
                <c:pt idx="619">
                  <c:v>3</c:v>
                </c:pt>
                <c:pt idx="620">
                  <c:v>2</c:v>
                </c:pt>
                <c:pt idx="621">
                  <c:v>7</c:v>
                </c:pt>
                <c:pt idx="622">
                  <c:v>19</c:v>
                </c:pt>
                <c:pt idx="623">
                  <c:v>19</c:v>
                </c:pt>
                <c:pt idx="624">
                  <c:v>3</c:v>
                </c:pt>
                <c:pt idx="625">
                  <c:v>5</c:v>
                </c:pt>
                <c:pt idx="626">
                  <c:v>3</c:v>
                </c:pt>
                <c:pt idx="627">
                  <c:v>16</c:v>
                </c:pt>
                <c:pt idx="628">
                  <c:v>11</c:v>
                </c:pt>
                <c:pt idx="629">
                  <c:v>14</c:v>
                </c:pt>
                <c:pt idx="630">
                  <c:v>2</c:v>
                </c:pt>
                <c:pt idx="631">
                  <c:v>66</c:v>
                </c:pt>
                <c:pt idx="632">
                  <c:v>3</c:v>
                </c:pt>
                <c:pt idx="633">
                  <c:v>35</c:v>
                </c:pt>
                <c:pt idx="634">
                  <c:v>7</c:v>
                </c:pt>
                <c:pt idx="635">
                  <c:v>3</c:v>
                </c:pt>
                <c:pt idx="636">
                  <c:v>43</c:v>
                </c:pt>
                <c:pt idx="637">
                  <c:v>7</c:v>
                </c:pt>
                <c:pt idx="638">
                  <c:v>2</c:v>
                </c:pt>
                <c:pt idx="639">
                  <c:v>5</c:v>
                </c:pt>
                <c:pt idx="640">
                  <c:v>7</c:v>
                </c:pt>
                <c:pt idx="641">
                  <c:v>5</c:v>
                </c:pt>
                <c:pt idx="642">
                  <c:v>2</c:v>
                </c:pt>
                <c:pt idx="643">
                  <c:v>12</c:v>
                </c:pt>
                <c:pt idx="644">
                  <c:v>12</c:v>
                </c:pt>
                <c:pt idx="645">
                  <c:v>6</c:v>
                </c:pt>
                <c:pt idx="646">
                  <c:v>4</c:v>
                </c:pt>
                <c:pt idx="647">
                  <c:v>10</c:v>
                </c:pt>
                <c:pt idx="648">
                  <c:v>3</c:v>
                </c:pt>
                <c:pt idx="649">
                  <c:v>6</c:v>
                </c:pt>
                <c:pt idx="650">
                  <c:v>8</c:v>
                </c:pt>
                <c:pt idx="651">
                  <c:v>13</c:v>
                </c:pt>
                <c:pt idx="652">
                  <c:v>5</c:v>
                </c:pt>
                <c:pt idx="653">
                  <c:v>9</c:v>
                </c:pt>
                <c:pt idx="654">
                  <c:v>7</c:v>
                </c:pt>
                <c:pt idx="655">
                  <c:v>3</c:v>
                </c:pt>
                <c:pt idx="656">
                  <c:v>2</c:v>
                </c:pt>
                <c:pt idx="657">
                  <c:v>11</c:v>
                </c:pt>
                <c:pt idx="658">
                  <c:v>9</c:v>
                </c:pt>
                <c:pt idx="659">
                  <c:v>10</c:v>
                </c:pt>
                <c:pt idx="660">
                  <c:v>6</c:v>
                </c:pt>
                <c:pt idx="661">
                  <c:v>5</c:v>
                </c:pt>
                <c:pt idx="662">
                  <c:v>8</c:v>
                </c:pt>
                <c:pt idx="663">
                  <c:v>19</c:v>
                </c:pt>
                <c:pt idx="664">
                  <c:v>2</c:v>
                </c:pt>
                <c:pt idx="665">
                  <c:v>3</c:v>
                </c:pt>
                <c:pt idx="666">
                  <c:v>4</c:v>
                </c:pt>
                <c:pt idx="667">
                  <c:v>9</c:v>
                </c:pt>
                <c:pt idx="668">
                  <c:v>14</c:v>
                </c:pt>
                <c:pt idx="669">
                  <c:v>17</c:v>
                </c:pt>
                <c:pt idx="670">
                  <c:v>5</c:v>
                </c:pt>
                <c:pt idx="671">
                  <c:v>12</c:v>
                </c:pt>
                <c:pt idx="672">
                  <c:v>3</c:v>
                </c:pt>
                <c:pt idx="673">
                  <c:v>19</c:v>
                </c:pt>
                <c:pt idx="674">
                  <c:v>2</c:v>
                </c:pt>
                <c:pt idx="675">
                  <c:v>6</c:v>
                </c:pt>
                <c:pt idx="676">
                  <c:v>23</c:v>
                </c:pt>
                <c:pt idx="677">
                  <c:v>10</c:v>
                </c:pt>
                <c:pt idx="678">
                  <c:v>3</c:v>
                </c:pt>
                <c:pt idx="679">
                  <c:v>5</c:v>
                </c:pt>
                <c:pt idx="680">
                  <c:v>9</c:v>
                </c:pt>
                <c:pt idx="681">
                  <c:v>8</c:v>
                </c:pt>
                <c:pt idx="682">
                  <c:v>20</c:v>
                </c:pt>
                <c:pt idx="683">
                  <c:v>14</c:v>
                </c:pt>
                <c:pt idx="684">
                  <c:v>3</c:v>
                </c:pt>
                <c:pt idx="685">
                  <c:v>4</c:v>
                </c:pt>
                <c:pt idx="686">
                  <c:v>6</c:v>
                </c:pt>
                <c:pt idx="687">
                  <c:v>7</c:v>
                </c:pt>
                <c:pt idx="688">
                  <c:v>3</c:v>
                </c:pt>
                <c:pt idx="689">
                  <c:v>2</c:v>
                </c:pt>
                <c:pt idx="690">
                  <c:v>7</c:v>
                </c:pt>
                <c:pt idx="691">
                  <c:v>5</c:v>
                </c:pt>
                <c:pt idx="692">
                  <c:v>2</c:v>
                </c:pt>
                <c:pt idx="693">
                  <c:v>6</c:v>
                </c:pt>
                <c:pt idx="694">
                  <c:v>5</c:v>
                </c:pt>
                <c:pt idx="695">
                  <c:v>7</c:v>
                </c:pt>
                <c:pt idx="696">
                  <c:v>10</c:v>
                </c:pt>
                <c:pt idx="697">
                  <c:v>11</c:v>
                </c:pt>
                <c:pt idx="698">
                  <c:v>3</c:v>
                </c:pt>
                <c:pt idx="699">
                  <c:v>3</c:v>
                </c:pt>
                <c:pt idx="700">
                  <c:v>7</c:v>
                </c:pt>
                <c:pt idx="701">
                  <c:v>3</c:v>
                </c:pt>
                <c:pt idx="702">
                  <c:v>3</c:v>
                </c:pt>
                <c:pt idx="703">
                  <c:v>7</c:v>
                </c:pt>
                <c:pt idx="704">
                  <c:v>34</c:v>
                </c:pt>
                <c:pt idx="705">
                  <c:v>9</c:v>
                </c:pt>
                <c:pt idx="706">
                  <c:v>5</c:v>
                </c:pt>
                <c:pt idx="707">
                  <c:v>10</c:v>
                </c:pt>
                <c:pt idx="708">
                  <c:v>7</c:v>
                </c:pt>
                <c:pt idx="709">
                  <c:v>5</c:v>
                </c:pt>
                <c:pt idx="710">
                  <c:v>4</c:v>
                </c:pt>
                <c:pt idx="711">
                  <c:v>11</c:v>
                </c:pt>
                <c:pt idx="712">
                  <c:v>35</c:v>
                </c:pt>
                <c:pt idx="713">
                  <c:v>3</c:v>
                </c:pt>
                <c:pt idx="714">
                  <c:v>2</c:v>
                </c:pt>
                <c:pt idx="715">
                  <c:v>5</c:v>
                </c:pt>
                <c:pt idx="716">
                  <c:v>23</c:v>
                </c:pt>
                <c:pt idx="717">
                  <c:v>2</c:v>
                </c:pt>
                <c:pt idx="718">
                  <c:v>11</c:v>
                </c:pt>
                <c:pt idx="719">
                  <c:v>24</c:v>
                </c:pt>
                <c:pt idx="720">
                  <c:v>4</c:v>
                </c:pt>
                <c:pt idx="721">
                  <c:v>2</c:v>
                </c:pt>
                <c:pt idx="722">
                  <c:v>9</c:v>
                </c:pt>
                <c:pt idx="723">
                  <c:v>6</c:v>
                </c:pt>
                <c:pt idx="724">
                  <c:v>3</c:v>
                </c:pt>
                <c:pt idx="725">
                  <c:v>6</c:v>
                </c:pt>
                <c:pt idx="726">
                  <c:v>2</c:v>
                </c:pt>
                <c:pt idx="727">
                  <c:v>4</c:v>
                </c:pt>
                <c:pt idx="728">
                  <c:v>4</c:v>
                </c:pt>
                <c:pt idx="729">
                  <c:v>3</c:v>
                </c:pt>
                <c:pt idx="730">
                  <c:v>4</c:v>
                </c:pt>
                <c:pt idx="731">
                  <c:v>3</c:v>
                </c:pt>
                <c:pt idx="732">
                  <c:v>6</c:v>
                </c:pt>
                <c:pt idx="733">
                  <c:v>2</c:v>
                </c:pt>
                <c:pt idx="734">
                  <c:v>4</c:v>
                </c:pt>
                <c:pt idx="735">
                  <c:v>6</c:v>
                </c:pt>
                <c:pt idx="736">
                  <c:v>8</c:v>
                </c:pt>
                <c:pt idx="737">
                  <c:v>4</c:v>
                </c:pt>
                <c:pt idx="738">
                  <c:v>2</c:v>
                </c:pt>
                <c:pt idx="739">
                  <c:v>2</c:v>
                </c:pt>
                <c:pt idx="740">
                  <c:v>4</c:v>
                </c:pt>
                <c:pt idx="741">
                  <c:v>3</c:v>
                </c:pt>
                <c:pt idx="742">
                  <c:v>3</c:v>
                </c:pt>
                <c:pt idx="743">
                  <c:v>13</c:v>
                </c:pt>
                <c:pt idx="744">
                  <c:v>2</c:v>
                </c:pt>
                <c:pt idx="745">
                  <c:v>6</c:v>
                </c:pt>
                <c:pt idx="746">
                  <c:v>13</c:v>
                </c:pt>
                <c:pt idx="747">
                  <c:v>2</c:v>
                </c:pt>
                <c:pt idx="748">
                  <c:v>33</c:v>
                </c:pt>
                <c:pt idx="749">
                  <c:v>2</c:v>
                </c:pt>
                <c:pt idx="750">
                  <c:v>2</c:v>
                </c:pt>
                <c:pt idx="751">
                  <c:v>2</c:v>
                </c:pt>
                <c:pt idx="752">
                  <c:v>4</c:v>
                </c:pt>
                <c:pt idx="753">
                  <c:v>14</c:v>
                </c:pt>
                <c:pt idx="754">
                  <c:v>4</c:v>
                </c:pt>
                <c:pt idx="755">
                  <c:v>9</c:v>
                </c:pt>
                <c:pt idx="756">
                  <c:v>2</c:v>
                </c:pt>
                <c:pt idx="757">
                  <c:v>2</c:v>
                </c:pt>
                <c:pt idx="758">
                  <c:v>5</c:v>
                </c:pt>
                <c:pt idx="759">
                  <c:v>26</c:v>
                </c:pt>
                <c:pt idx="760">
                  <c:v>3</c:v>
                </c:pt>
                <c:pt idx="761">
                  <c:v>13</c:v>
                </c:pt>
                <c:pt idx="762">
                  <c:v>3</c:v>
                </c:pt>
                <c:pt idx="763">
                  <c:v>7</c:v>
                </c:pt>
                <c:pt idx="764">
                  <c:v>7</c:v>
                </c:pt>
                <c:pt idx="765">
                  <c:v>3</c:v>
                </c:pt>
                <c:pt idx="766">
                  <c:v>4</c:v>
                </c:pt>
                <c:pt idx="767">
                  <c:v>3</c:v>
                </c:pt>
                <c:pt idx="768">
                  <c:v>3</c:v>
                </c:pt>
                <c:pt idx="769">
                  <c:v>18</c:v>
                </c:pt>
                <c:pt idx="770">
                  <c:v>2</c:v>
                </c:pt>
                <c:pt idx="771">
                  <c:v>13</c:v>
                </c:pt>
                <c:pt idx="772">
                  <c:v>18</c:v>
                </c:pt>
                <c:pt idx="773">
                  <c:v>19</c:v>
                </c:pt>
                <c:pt idx="774">
                  <c:v>3</c:v>
                </c:pt>
                <c:pt idx="775">
                  <c:v>8</c:v>
                </c:pt>
                <c:pt idx="776">
                  <c:v>17</c:v>
                </c:pt>
                <c:pt idx="777">
                  <c:v>11</c:v>
                </c:pt>
                <c:pt idx="778">
                  <c:v>12</c:v>
                </c:pt>
                <c:pt idx="779">
                  <c:v>4</c:v>
                </c:pt>
                <c:pt idx="780">
                  <c:v>3</c:v>
                </c:pt>
                <c:pt idx="781">
                  <c:v>8</c:v>
                </c:pt>
                <c:pt idx="782">
                  <c:v>10</c:v>
                </c:pt>
                <c:pt idx="783">
                  <c:v>2</c:v>
                </c:pt>
                <c:pt idx="784">
                  <c:v>15</c:v>
                </c:pt>
                <c:pt idx="785">
                  <c:v>4</c:v>
                </c:pt>
                <c:pt idx="786">
                  <c:v>2</c:v>
                </c:pt>
                <c:pt idx="787">
                  <c:v>3</c:v>
                </c:pt>
                <c:pt idx="788">
                  <c:v>3</c:v>
                </c:pt>
                <c:pt idx="789">
                  <c:v>3</c:v>
                </c:pt>
                <c:pt idx="790">
                  <c:v>2</c:v>
                </c:pt>
                <c:pt idx="791">
                  <c:v>20</c:v>
                </c:pt>
                <c:pt idx="792">
                  <c:v>4</c:v>
                </c:pt>
                <c:pt idx="793">
                  <c:v>3</c:v>
                </c:pt>
                <c:pt idx="794">
                  <c:v>4</c:v>
                </c:pt>
                <c:pt idx="795">
                  <c:v>9</c:v>
                </c:pt>
                <c:pt idx="796">
                  <c:v>13</c:v>
                </c:pt>
                <c:pt idx="797">
                  <c:v>27</c:v>
                </c:pt>
                <c:pt idx="798">
                  <c:v>17</c:v>
                </c:pt>
                <c:pt idx="799">
                  <c:v>19</c:v>
                </c:pt>
                <c:pt idx="800">
                  <c:v>11</c:v>
                </c:pt>
                <c:pt idx="801">
                  <c:v>9</c:v>
                </c:pt>
                <c:pt idx="802">
                  <c:v>7</c:v>
                </c:pt>
                <c:pt idx="803">
                  <c:v>5</c:v>
                </c:pt>
                <c:pt idx="804">
                  <c:v>2</c:v>
                </c:pt>
                <c:pt idx="805">
                  <c:v>4</c:v>
                </c:pt>
                <c:pt idx="806">
                  <c:v>24</c:v>
                </c:pt>
                <c:pt idx="807">
                  <c:v>2</c:v>
                </c:pt>
                <c:pt idx="808">
                  <c:v>21</c:v>
                </c:pt>
                <c:pt idx="809">
                  <c:v>4</c:v>
                </c:pt>
                <c:pt idx="810">
                  <c:v>4</c:v>
                </c:pt>
                <c:pt idx="811">
                  <c:v>8</c:v>
                </c:pt>
                <c:pt idx="812">
                  <c:v>9</c:v>
                </c:pt>
                <c:pt idx="813">
                  <c:v>2</c:v>
                </c:pt>
                <c:pt idx="814">
                  <c:v>6</c:v>
                </c:pt>
                <c:pt idx="815">
                  <c:v>7</c:v>
                </c:pt>
                <c:pt idx="816">
                  <c:v>10</c:v>
                </c:pt>
                <c:pt idx="817">
                  <c:v>26</c:v>
                </c:pt>
                <c:pt idx="818">
                  <c:v>15</c:v>
                </c:pt>
                <c:pt idx="819">
                  <c:v>3</c:v>
                </c:pt>
                <c:pt idx="820">
                  <c:v>2</c:v>
                </c:pt>
                <c:pt idx="821">
                  <c:v>7</c:v>
                </c:pt>
                <c:pt idx="822">
                  <c:v>2</c:v>
                </c:pt>
                <c:pt idx="823">
                  <c:v>8</c:v>
                </c:pt>
                <c:pt idx="824">
                  <c:v>6</c:v>
                </c:pt>
                <c:pt idx="825">
                  <c:v>2</c:v>
                </c:pt>
                <c:pt idx="826">
                  <c:v>2</c:v>
                </c:pt>
                <c:pt idx="827">
                  <c:v>7</c:v>
                </c:pt>
                <c:pt idx="828">
                  <c:v>8</c:v>
                </c:pt>
                <c:pt idx="829">
                  <c:v>8</c:v>
                </c:pt>
                <c:pt idx="830">
                  <c:v>7</c:v>
                </c:pt>
                <c:pt idx="831">
                  <c:v>2</c:v>
                </c:pt>
                <c:pt idx="832">
                  <c:v>7</c:v>
                </c:pt>
                <c:pt idx="833">
                  <c:v>6</c:v>
                </c:pt>
                <c:pt idx="834">
                  <c:v>18</c:v>
                </c:pt>
                <c:pt idx="835">
                  <c:v>18</c:v>
                </c:pt>
                <c:pt idx="836">
                  <c:v>2</c:v>
                </c:pt>
                <c:pt idx="837">
                  <c:v>4</c:v>
                </c:pt>
                <c:pt idx="838">
                  <c:v>3</c:v>
                </c:pt>
                <c:pt idx="839">
                  <c:v>2</c:v>
                </c:pt>
                <c:pt idx="840">
                  <c:v>2</c:v>
                </c:pt>
                <c:pt idx="841">
                  <c:v>2</c:v>
                </c:pt>
                <c:pt idx="842">
                  <c:v>7</c:v>
                </c:pt>
                <c:pt idx="843">
                  <c:v>2</c:v>
                </c:pt>
                <c:pt idx="844">
                  <c:v>10</c:v>
                </c:pt>
                <c:pt idx="845">
                  <c:v>4</c:v>
                </c:pt>
                <c:pt idx="846">
                  <c:v>14</c:v>
                </c:pt>
                <c:pt idx="847">
                  <c:v>4</c:v>
                </c:pt>
                <c:pt idx="848">
                  <c:v>19</c:v>
                </c:pt>
                <c:pt idx="849">
                  <c:v>9</c:v>
                </c:pt>
                <c:pt idx="850">
                  <c:v>5</c:v>
                </c:pt>
                <c:pt idx="851">
                  <c:v>8</c:v>
                </c:pt>
                <c:pt idx="852">
                  <c:v>10</c:v>
                </c:pt>
                <c:pt idx="853">
                  <c:v>3</c:v>
                </c:pt>
                <c:pt idx="854">
                  <c:v>5</c:v>
                </c:pt>
                <c:pt idx="855">
                  <c:v>4</c:v>
                </c:pt>
                <c:pt idx="856">
                  <c:v>2</c:v>
                </c:pt>
                <c:pt idx="857">
                  <c:v>7</c:v>
                </c:pt>
                <c:pt idx="858">
                  <c:v>6</c:v>
                </c:pt>
                <c:pt idx="859">
                  <c:v>4</c:v>
                </c:pt>
                <c:pt idx="860">
                  <c:v>2</c:v>
                </c:pt>
                <c:pt idx="861">
                  <c:v>7</c:v>
                </c:pt>
                <c:pt idx="862">
                  <c:v>8</c:v>
                </c:pt>
                <c:pt idx="863">
                  <c:v>4</c:v>
                </c:pt>
                <c:pt idx="864">
                  <c:v>2</c:v>
                </c:pt>
                <c:pt idx="865">
                  <c:v>5</c:v>
                </c:pt>
                <c:pt idx="866">
                  <c:v>2</c:v>
                </c:pt>
                <c:pt idx="867">
                  <c:v>6</c:v>
                </c:pt>
                <c:pt idx="868">
                  <c:v>10</c:v>
                </c:pt>
                <c:pt idx="869">
                  <c:v>4</c:v>
                </c:pt>
                <c:pt idx="870">
                  <c:v>9</c:v>
                </c:pt>
                <c:pt idx="871">
                  <c:v>8</c:v>
                </c:pt>
                <c:pt idx="872">
                  <c:v>3</c:v>
                </c:pt>
                <c:pt idx="873">
                  <c:v>9</c:v>
                </c:pt>
                <c:pt idx="874">
                  <c:v>4</c:v>
                </c:pt>
                <c:pt idx="875">
                  <c:v>5</c:v>
                </c:pt>
                <c:pt idx="876">
                  <c:v>5</c:v>
                </c:pt>
                <c:pt idx="877">
                  <c:v>3</c:v>
                </c:pt>
                <c:pt idx="878">
                  <c:v>2</c:v>
                </c:pt>
                <c:pt idx="879">
                  <c:v>4</c:v>
                </c:pt>
                <c:pt idx="880">
                  <c:v>13</c:v>
                </c:pt>
                <c:pt idx="881">
                  <c:v>10</c:v>
                </c:pt>
                <c:pt idx="882">
                  <c:v>3</c:v>
                </c:pt>
                <c:pt idx="883">
                  <c:v>8</c:v>
                </c:pt>
                <c:pt idx="884">
                  <c:v>6</c:v>
                </c:pt>
                <c:pt idx="885">
                  <c:v>3</c:v>
                </c:pt>
                <c:pt idx="886">
                  <c:v>7</c:v>
                </c:pt>
                <c:pt idx="887">
                  <c:v>2</c:v>
                </c:pt>
                <c:pt idx="888">
                  <c:v>18</c:v>
                </c:pt>
                <c:pt idx="889">
                  <c:v>10</c:v>
                </c:pt>
                <c:pt idx="890">
                  <c:v>4</c:v>
                </c:pt>
                <c:pt idx="891">
                  <c:v>7</c:v>
                </c:pt>
                <c:pt idx="892">
                  <c:v>14</c:v>
                </c:pt>
                <c:pt idx="893">
                  <c:v>22</c:v>
                </c:pt>
                <c:pt idx="894">
                  <c:v>2</c:v>
                </c:pt>
                <c:pt idx="895">
                  <c:v>19</c:v>
                </c:pt>
                <c:pt idx="896">
                  <c:v>6</c:v>
                </c:pt>
                <c:pt idx="897">
                  <c:v>6</c:v>
                </c:pt>
                <c:pt idx="898">
                  <c:v>3</c:v>
                </c:pt>
                <c:pt idx="899">
                  <c:v>7</c:v>
                </c:pt>
                <c:pt idx="900">
                  <c:v>3</c:v>
                </c:pt>
                <c:pt idx="901">
                  <c:v>2</c:v>
                </c:pt>
                <c:pt idx="902">
                  <c:v>19</c:v>
                </c:pt>
                <c:pt idx="903">
                  <c:v>51</c:v>
                </c:pt>
                <c:pt idx="904">
                  <c:v>16</c:v>
                </c:pt>
                <c:pt idx="905">
                  <c:v>2</c:v>
                </c:pt>
                <c:pt idx="906">
                  <c:v>9</c:v>
                </c:pt>
                <c:pt idx="907">
                  <c:v>3</c:v>
                </c:pt>
                <c:pt idx="908">
                  <c:v>2</c:v>
                </c:pt>
                <c:pt idx="909">
                  <c:v>3</c:v>
                </c:pt>
                <c:pt idx="910">
                  <c:v>4</c:v>
                </c:pt>
                <c:pt idx="911">
                  <c:v>5</c:v>
                </c:pt>
                <c:pt idx="912">
                  <c:v>7</c:v>
                </c:pt>
                <c:pt idx="913">
                  <c:v>13</c:v>
                </c:pt>
                <c:pt idx="914">
                  <c:v>3</c:v>
                </c:pt>
                <c:pt idx="915">
                  <c:v>14</c:v>
                </c:pt>
                <c:pt idx="916">
                  <c:v>4</c:v>
                </c:pt>
                <c:pt idx="917">
                  <c:v>4</c:v>
                </c:pt>
                <c:pt idx="918">
                  <c:v>17</c:v>
                </c:pt>
                <c:pt idx="919">
                  <c:v>2</c:v>
                </c:pt>
                <c:pt idx="920">
                  <c:v>7</c:v>
                </c:pt>
                <c:pt idx="921">
                  <c:v>11</c:v>
                </c:pt>
                <c:pt idx="922">
                  <c:v>11</c:v>
                </c:pt>
                <c:pt idx="923">
                  <c:v>3</c:v>
                </c:pt>
                <c:pt idx="924">
                  <c:v>14</c:v>
                </c:pt>
                <c:pt idx="925">
                  <c:v>2</c:v>
                </c:pt>
                <c:pt idx="926">
                  <c:v>2</c:v>
                </c:pt>
                <c:pt idx="927">
                  <c:v>8</c:v>
                </c:pt>
                <c:pt idx="928">
                  <c:v>2</c:v>
                </c:pt>
                <c:pt idx="929">
                  <c:v>7</c:v>
                </c:pt>
                <c:pt idx="930">
                  <c:v>12</c:v>
                </c:pt>
                <c:pt idx="931">
                  <c:v>4</c:v>
                </c:pt>
                <c:pt idx="932">
                  <c:v>2</c:v>
                </c:pt>
                <c:pt idx="933">
                  <c:v>3</c:v>
                </c:pt>
                <c:pt idx="934">
                  <c:v>3</c:v>
                </c:pt>
                <c:pt idx="935">
                  <c:v>5</c:v>
                </c:pt>
                <c:pt idx="936">
                  <c:v>4</c:v>
                </c:pt>
                <c:pt idx="937">
                  <c:v>16</c:v>
                </c:pt>
                <c:pt idx="938">
                  <c:v>7</c:v>
                </c:pt>
                <c:pt idx="939">
                  <c:v>16</c:v>
                </c:pt>
                <c:pt idx="940">
                  <c:v>8</c:v>
                </c:pt>
                <c:pt idx="941">
                  <c:v>3</c:v>
                </c:pt>
                <c:pt idx="942">
                  <c:v>3</c:v>
                </c:pt>
                <c:pt idx="943">
                  <c:v>2</c:v>
                </c:pt>
                <c:pt idx="944">
                  <c:v>7</c:v>
                </c:pt>
                <c:pt idx="945">
                  <c:v>13</c:v>
                </c:pt>
                <c:pt idx="946">
                  <c:v>9</c:v>
                </c:pt>
                <c:pt idx="947">
                  <c:v>8</c:v>
                </c:pt>
                <c:pt idx="948">
                  <c:v>3</c:v>
                </c:pt>
                <c:pt idx="949">
                  <c:v>8</c:v>
                </c:pt>
                <c:pt idx="950">
                  <c:v>3</c:v>
                </c:pt>
                <c:pt idx="951">
                  <c:v>9</c:v>
                </c:pt>
                <c:pt idx="952">
                  <c:v>4</c:v>
                </c:pt>
                <c:pt idx="953">
                  <c:v>20</c:v>
                </c:pt>
                <c:pt idx="954">
                  <c:v>17</c:v>
                </c:pt>
                <c:pt idx="955">
                  <c:v>72</c:v>
                </c:pt>
                <c:pt idx="956">
                  <c:v>2</c:v>
                </c:pt>
                <c:pt idx="957">
                  <c:v>10</c:v>
                </c:pt>
                <c:pt idx="958">
                  <c:v>11</c:v>
                </c:pt>
                <c:pt idx="959">
                  <c:v>2</c:v>
                </c:pt>
                <c:pt idx="960">
                  <c:v>6</c:v>
                </c:pt>
                <c:pt idx="961">
                  <c:v>14</c:v>
                </c:pt>
                <c:pt idx="962">
                  <c:v>11</c:v>
                </c:pt>
                <c:pt idx="963">
                  <c:v>4</c:v>
                </c:pt>
                <c:pt idx="964">
                  <c:v>2</c:v>
                </c:pt>
                <c:pt idx="965">
                  <c:v>4</c:v>
                </c:pt>
                <c:pt idx="966">
                  <c:v>10</c:v>
                </c:pt>
                <c:pt idx="967">
                  <c:v>8</c:v>
                </c:pt>
                <c:pt idx="968">
                  <c:v>2</c:v>
                </c:pt>
                <c:pt idx="969">
                  <c:v>11</c:v>
                </c:pt>
                <c:pt idx="970">
                  <c:v>4</c:v>
                </c:pt>
                <c:pt idx="971">
                  <c:v>3</c:v>
                </c:pt>
                <c:pt idx="972">
                  <c:v>30</c:v>
                </c:pt>
                <c:pt idx="973">
                  <c:v>5</c:v>
                </c:pt>
                <c:pt idx="974">
                  <c:v>91</c:v>
                </c:pt>
                <c:pt idx="975">
                  <c:v>12</c:v>
                </c:pt>
                <c:pt idx="976">
                  <c:v>2</c:v>
                </c:pt>
                <c:pt idx="977">
                  <c:v>6</c:v>
                </c:pt>
                <c:pt idx="978">
                  <c:v>4</c:v>
                </c:pt>
                <c:pt idx="979">
                  <c:v>13</c:v>
                </c:pt>
                <c:pt idx="980">
                  <c:v>8</c:v>
                </c:pt>
                <c:pt idx="981">
                  <c:v>3</c:v>
                </c:pt>
                <c:pt idx="982">
                  <c:v>4</c:v>
                </c:pt>
                <c:pt idx="983">
                  <c:v>5</c:v>
                </c:pt>
                <c:pt idx="984">
                  <c:v>5</c:v>
                </c:pt>
                <c:pt idx="985">
                  <c:v>3</c:v>
                </c:pt>
                <c:pt idx="986">
                  <c:v>6</c:v>
                </c:pt>
                <c:pt idx="987">
                  <c:v>13</c:v>
                </c:pt>
                <c:pt idx="988">
                  <c:v>4</c:v>
                </c:pt>
                <c:pt idx="989">
                  <c:v>16</c:v>
                </c:pt>
                <c:pt idx="990">
                  <c:v>5</c:v>
                </c:pt>
                <c:pt idx="991">
                  <c:v>16</c:v>
                </c:pt>
                <c:pt idx="992">
                  <c:v>4</c:v>
                </c:pt>
                <c:pt idx="993">
                  <c:v>38</c:v>
                </c:pt>
                <c:pt idx="994">
                  <c:v>5</c:v>
                </c:pt>
                <c:pt idx="995">
                  <c:v>2</c:v>
                </c:pt>
                <c:pt idx="996">
                  <c:v>18</c:v>
                </c:pt>
                <c:pt idx="997">
                  <c:v>3</c:v>
                </c:pt>
                <c:pt idx="998">
                  <c:v>4</c:v>
                </c:pt>
                <c:pt idx="999">
                  <c:v>8</c:v>
                </c:pt>
                <c:pt idx="1000">
                  <c:v>9</c:v>
                </c:pt>
                <c:pt idx="1001">
                  <c:v>8</c:v>
                </c:pt>
                <c:pt idx="1002">
                  <c:v>3</c:v>
                </c:pt>
                <c:pt idx="1003">
                  <c:v>6</c:v>
                </c:pt>
                <c:pt idx="1004">
                  <c:v>5</c:v>
                </c:pt>
                <c:pt idx="1005">
                  <c:v>6</c:v>
                </c:pt>
                <c:pt idx="1006">
                  <c:v>2</c:v>
                </c:pt>
                <c:pt idx="1007">
                  <c:v>5</c:v>
                </c:pt>
                <c:pt idx="1008">
                  <c:v>8</c:v>
                </c:pt>
                <c:pt idx="1009">
                  <c:v>6</c:v>
                </c:pt>
                <c:pt idx="1010">
                  <c:v>17</c:v>
                </c:pt>
                <c:pt idx="1011">
                  <c:v>2</c:v>
                </c:pt>
                <c:pt idx="1012">
                  <c:v>4</c:v>
                </c:pt>
                <c:pt idx="1013">
                  <c:v>3</c:v>
                </c:pt>
                <c:pt idx="1014">
                  <c:v>7</c:v>
                </c:pt>
                <c:pt idx="1015">
                  <c:v>10</c:v>
                </c:pt>
                <c:pt idx="1016">
                  <c:v>5</c:v>
                </c:pt>
                <c:pt idx="1017">
                  <c:v>12</c:v>
                </c:pt>
                <c:pt idx="1018">
                  <c:v>2</c:v>
                </c:pt>
                <c:pt idx="1019">
                  <c:v>4</c:v>
                </c:pt>
                <c:pt idx="1020">
                  <c:v>17</c:v>
                </c:pt>
                <c:pt idx="1021">
                  <c:v>13</c:v>
                </c:pt>
                <c:pt idx="1022">
                  <c:v>7</c:v>
                </c:pt>
                <c:pt idx="1023">
                  <c:v>12</c:v>
                </c:pt>
                <c:pt idx="1024">
                  <c:v>9</c:v>
                </c:pt>
                <c:pt idx="1025">
                  <c:v>2</c:v>
                </c:pt>
                <c:pt idx="1026">
                  <c:v>15</c:v>
                </c:pt>
                <c:pt idx="1027">
                  <c:v>4</c:v>
                </c:pt>
                <c:pt idx="1028">
                  <c:v>3</c:v>
                </c:pt>
                <c:pt idx="1029">
                  <c:v>13</c:v>
                </c:pt>
                <c:pt idx="1030">
                  <c:v>7</c:v>
                </c:pt>
                <c:pt idx="1031">
                  <c:v>4</c:v>
                </c:pt>
                <c:pt idx="1032">
                  <c:v>12</c:v>
                </c:pt>
                <c:pt idx="1033">
                  <c:v>9</c:v>
                </c:pt>
                <c:pt idx="1034">
                  <c:v>34</c:v>
                </c:pt>
                <c:pt idx="1035">
                  <c:v>15</c:v>
                </c:pt>
                <c:pt idx="1036">
                  <c:v>2</c:v>
                </c:pt>
                <c:pt idx="1037">
                  <c:v>5</c:v>
                </c:pt>
                <c:pt idx="1038">
                  <c:v>7</c:v>
                </c:pt>
                <c:pt idx="1039">
                  <c:v>4</c:v>
                </c:pt>
                <c:pt idx="1040">
                  <c:v>3</c:v>
                </c:pt>
                <c:pt idx="1041">
                  <c:v>10</c:v>
                </c:pt>
                <c:pt idx="1042">
                  <c:v>3</c:v>
                </c:pt>
                <c:pt idx="1043">
                  <c:v>2</c:v>
                </c:pt>
                <c:pt idx="1044">
                  <c:v>2</c:v>
                </c:pt>
                <c:pt idx="1045">
                  <c:v>2</c:v>
                </c:pt>
                <c:pt idx="1046">
                  <c:v>4</c:v>
                </c:pt>
                <c:pt idx="1047">
                  <c:v>5</c:v>
                </c:pt>
                <c:pt idx="1048">
                  <c:v>7</c:v>
                </c:pt>
                <c:pt idx="1049">
                  <c:v>9</c:v>
                </c:pt>
                <c:pt idx="1050">
                  <c:v>30</c:v>
                </c:pt>
                <c:pt idx="1051">
                  <c:v>2</c:v>
                </c:pt>
                <c:pt idx="1052">
                  <c:v>16</c:v>
                </c:pt>
                <c:pt idx="1053">
                  <c:v>61</c:v>
                </c:pt>
                <c:pt idx="1054">
                  <c:v>15</c:v>
                </c:pt>
                <c:pt idx="1055">
                  <c:v>2</c:v>
                </c:pt>
                <c:pt idx="1056">
                  <c:v>5</c:v>
                </c:pt>
                <c:pt idx="1057">
                  <c:v>25</c:v>
                </c:pt>
                <c:pt idx="1058">
                  <c:v>106</c:v>
                </c:pt>
                <c:pt idx="1059">
                  <c:v>4</c:v>
                </c:pt>
                <c:pt idx="1060">
                  <c:v>7</c:v>
                </c:pt>
                <c:pt idx="1061">
                  <c:v>22</c:v>
                </c:pt>
                <c:pt idx="1062">
                  <c:v>3</c:v>
                </c:pt>
                <c:pt idx="1063">
                  <c:v>3</c:v>
                </c:pt>
                <c:pt idx="1064">
                  <c:v>3</c:v>
                </c:pt>
                <c:pt idx="1065">
                  <c:v>10</c:v>
                </c:pt>
                <c:pt idx="1066">
                  <c:v>3</c:v>
                </c:pt>
                <c:pt idx="1067">
                  <c:v>31</c:v>
                </c:pt>
                <c:pt idx="1068">
                  <c:v>6</c:v>
                </c:pt>
                <c:pt idx="1069">
                  <c:v>4</c:v>
                </c:pt>
                <c:pt idx="1070">
                  <c:v>10</c:v>
                </c:pt>
                <c:pt idx="1071">
                  <c:v>6</c:v>
                </c:pt>
                <c:pt idx="1072">
                  <c:v>5</c:v>
                </c:pt>
                <c:pt idx="1073">
                  <c:v>5</c:v>
                </c:pt>
                <c:pt idx="1074">
                  <c:v>18</c:v>
                </c:pt>
                <c:pt idx="1075">
                  <c:v>15</c:v>
                </c:pt>
                <c:pt idx="1076">
                  <c:v>5</c:v>
                </c:pt>
                <c:pt idx="1077">
                  <c:v>5</c:v>
                </c:pt>
                <c:pt idx="1078">
                  <c:v>7</c:v>
                </c:pt>
                <c:pt idx="1079">
                  <c:v>3</c:v>
                </c:pt>
                <c:pt idx="1080">
                  <c:v>5</c:v>
                </c:pt>
                <c:pt idx="1081">
                  <c:v>2</c:v>
                </c:pt>
                <c:pt idx="1082">
                  <c:v>7</c:v>
                </c:pt>
                <c:pt idx="1083">
                  <c:v>3</c:v>
                </c:pt>
                <c:pt idx="1084">
                  <c:v>4</c:v>
                </c:pt>
                <c:pt idx="1085">
                  <c:v>17</c:v>
                </c:pt>
                <c:pt idx="1086">
                  <c:v>13</c:v>
                </c:pt>
                <c:pt idx="1087">
                  <c:v>11</c:v>
                </c:pt>
                <c:pt idx="1088">
                  <c:v>26</c:v>
                </c:pt>
                <c:pt idx="1089">
                  <c:v>5</c:v>
                </c:pt>
                <c:pt idx="1090">
                  <c:v>5</c:v>
                </c:pt>
                <c:pt idx="1091">
                  <c:v>7</c:v>
                </c:pt>
                <c:pt idx="1092">
                  <c:v>14</c:v>
                </c:pt>
                <c:pt idx="1093">
                  <c:v>39</c:v>
                </c:pt>
                <c:pt idx="1094">
                  <c:v>9</c:v>
                </c:pt>
                <c:pt idx="1095">
                  <c:v>11</c:v>
                </c:pt>
                <c:pt idx="1096">
                  <c:v>6</c:v>
                </c:pt>
                <c:pt idx="1097">
                  <c:v>8</c:v>
                </c:pt>
                <c:pt idx="1098">
                  <c:v>2</c:v>
                </c:pt>
                <c:pt idx="1099">
                  <c:v>33</c:v>
                </c:pt>
                <c:pt idx="1100">
                  <c:v>3</c:v>
                </c:pt>
                <c:pt idx="1101">
                  <c:v>9</c:v>
                </c:pt>
                <c:pt idx="1102">
                  <c:v>5</c:v>
                </c:pt>
                <c:pt idx="1103">
                  <c:v>24</c:v>
                </c:pt>
                <c:pt idx="1104">
                  <c:v>12</c:v>
                </c:pt>
                <c:pt idx="1105">
                  <c:v>6</c:v>
                </c:pt>
                <c:pt idx="1106">
                  <c:v>26</c:v>
                </c:pt>
                <c:pt idx="1107">
                  <c:v>10</c:v>
                </c:pt>
                <c:pt idx="1108">
                  <c:v>4</c:v>
                </c:pt>
                <c:pt idx="1109">
                  <c:v>4</c:v>
                </c:pt>
                <c:pt idx="1110">
                  <c:v>9</c:v>
                </c:pt>
                <c:pt idx="1111">
                  <c:v>7</c:v>
                </c:pt>
                <c:pt idx="1112">
                  <c:v>2</c:v>
                </c:pt>
                <c:pt idx="1113">
                  <c:v>3</c:v>
                </c:pt>
                <c:pt idx="1114">
                  <c:v>5</c:v>
                </c:pt>
                <c:pt idx="1115">
                  <c:v>4</c:v>
                </c:pt>
                <c:pt idx="1116">
                  <c:v>7</c:v>
                </c:pt>
                <c:pt idx="1117">
                  <c:v>23</c:v>
                </c:pt>
                <c:pt idx="1118">
                  <c:v>37</c:v>
                </c:pt>
                <c:pt idx="1119">
                  <c:v>3</c:v>
                </c:pt>
                <c:pt idx="1120">
                  <c:v>2</c:v>
                </c:pt>
                <c:pt idx="1121">
                  <c:v>14</c:v>
                </c:pt>
                <c:pt idx="1122">
                  <c:v>19</c:v>
                </c:pt>
                <c:pt idx="1123">
                  <c:v>7</c:v>
                </c:pt>
                <c:pt idx="1124">
                  <c:v>11</c:v>
                </c:pt>
                <c:pt idx="1125">
                  <c:v>32</c:v>
                </c:pt>
                <c:pt idx="1126">
                  <c:v>2</c:v>
                </c:pt>
                <c:pt idx="1127">
                  <c:v>4</c:v>
                </c:pt>
                <c:pt idx="1128">
                  <c:v>4</c:v>
                </c:pt>
                <c:pt idx="1129">
                  <c:v>31</c:v>
                </c:pt>
                <c:pt idx="1130">
                  <c:v>5</c:v>
                </c:pt>
                <c:pt idx="1131">
                  <c:v>13</c:v>
                </c:pt>
                <c:pt idx="1132">
                  <c:v>4</c:v>
                </c:pt>
                <c:pt idx="1133">
                  <c:v>2</c:v>
                </c:pt>
                <c:pt idx="1134">
                  <c:v>8</c:v>
                </c:pt>
                <c:pt idx="1135">
                  <c:v>15</c:v>
                </c:pt>
                <c:pt idx="1136">
                  <c:v>4</c:v>
                </c:pt>
                <c:pt idx="1137">
                  <c:v>17</c:v>
                </c:pt>
                <c:pt idx="1138">
                  <c:v>8</c:v>
                </c:pt>
                <c:pt idx="1139">
                  <c:v>8</c:v>
                </c:pt>
                <c:pt idx="1140">
                  <c:v>5</c:v>
                </c:pt>
                <c:pt idx="1141">
                  <c:v>5</c:v>
                </c:pt>
                <c:pt idx="1142">
                  <c:v>14</c:v>
                </c:pt>
                <c:pt idx="1143">
                  <c:v>2</c:v>
                </c:pt>
                <c:pt idx="1144">
                  <c:v>6</c:v>
                </c:pt>
                <c:pt idx="1145">
                  <c:v>7</c:v>
                </c:pt>
                <c:pt idx="1146">
                  <c:v>14</c:v>
                </c:pt>
                <c:pt idx="1147">
                  <c:v>19</c:v>
                </c:pt>
                <c:pt idx="1148">
                  <c:v>7</c:v>
                </c:pt>
                <c:pt idx="1149">
                  <c:v>3</c:v>
                </c:pt>
                <c:pt idx="1150">
                  <c:v>4</c:v>
                </c:pt>
                <c:pt idx="1151">
                  <c:v>2</c:v>
                </c:pt>
                <c:pt idx="1152">
                  <c:v>9</c:v>
                </c:pt>
                <c:pt idx="1153">
                  <c:v>5</c:v>
                </c:pt>
                <c:pt idx="1154">
                  <c:v>6</c:v>
                </c:pt>
                <c:pt idx="1155">
                  <c:v>22</c:v>
                </c:pt>
                <c:pt idx="1156">
                  <c:v>5</c:v>
                </c:pt>
                <c:pt idx="1157">
                  <c:v>4</c:v>
                </c:pt>
                <c:pt idx="1158">
                  <c:v>7</c:v>
                </c:pt>
                <c:pt idx="1159">
                  <c:v>3</c:v>
                </c:pt>
                <c:pt idx="1160">
                  <c:v>3</c:v>
                </c:pt>
                <c:pt idx="1161">
                  <c:v>10</c:v>
                </c:pt>
                <c:pt idx="1162">
                  <c:v>3</c:v>
                </c:pt>
                <c:pt idx="1163">
                  <c:v>24</c:v>
                </c:pt>
                <c:pt idx="1164">
                  <c:v>15</c:v>
                </c:pt>
                <c:pt idx="1165">
                  <c:v>4</c:v>
                </c:pt>
                <c:pt idx="1166">
                  <c:v>8</c:v>
                </c:pt>
                <c:pt idx="1167">
                  <c:v>20</c:v>
                </c:pt>
                <c:pt idx="1168">
                  <c:v>2</c:v>
                </c:pt>
                <c:pt idx="1169">
                  <c:v>14</c:v>
                </c:pt>
                <c:pt idx="1170">
                  <c:v>32</c:v>
                </c:pt>
                <c:pt idx="1171">
                  <c:v>20</c:v>
                </c:pt>
                <c:pt idx="1172">
                  <c:v>5</c:v>
                </c:pt>
                <c:pt idx="1173">
                  <c:v>7</c:v>
                </c:pt>
                <c:pt idx="1174">
                  <c:v>24</c:v>
                </c:pt>
                <c:pt idx="1175">
                  <c:v>20</c:v>
                </c:pt>
                <c:pt idx="1176">
                  <c:v>9</c:v>
                </c:pt>
                <c:pt idx="1177">
                  <c:v>14</c:v>
                </c:pt>
                <c:pt idx="1178">
                  <c:v>5</c:v>
                </c:pt>
                <c:pt idx="1179">
                  <c:v>6</c:v>
                </c:pt>
                <c:pt idx="1180">
                  <c:v>7</c:v>
                </c:pt>
                <c:pt idx="1181">
                  <c:v>6</c:v>
                </c:pt>
                <c:pt idx="1182">
                  <c:v>3</c:v>
                </c:pt>
                <c:pt idx="1183">
                  <c:v>9</c:v>
                </c:pt>
                <c:pt idx="1184">
                  <c:v>7</c:v>
                </c:pt>
                <c:pt idx="1185">
                  <c:v>6</c:v>
                </c:pt>
                <c:pt idx="1186">
                  <c:v>4</c:v>
                </c:pt>
                <c:pt idx="1187">
                  <c:v>3</c:v>
                </c:pt>
                <c:pt idx="1188">
                  <c:v>22</c:v>
                </c:pt>
                <c:pt idx="1189">
                  <c:v>7</c:v>
                </c:pt>
                <c:pt idx="1190">
                  <c:v>5</c:v>
                </c:pt>
                <c:pt idx="1191">
                  <c:v>18</c:v>
                </c:pt>
                <c:pt idx="1192">
                  <c:v>7</c:v>
                </c:pt>
                <c:pt idx="1193">
                  <c:v>2</c:v>
                </c:pt>
                <c:pt idx="1194">
                  <c:v>35</c:v>
                </c:pt>
                <c:pt idx="1195">
                  <c:v>7</c:v>
                </c:pt>
                <c:pt idx="1196">
                  <c:v>17</c:v>
                </c:pt>
                <c:pt idx="1197">
                  <c:v>25</c:v>
                </c:pt>
                <c:pt idx="1198">
                  <c:v>7</c:v>
                </c:pt>
                <c:pt idx="1199">
                  <c:v>9</c:v>
                </c:pt>
                <c:pt idx="1200">
                  <c:v>11</c:v>
                </c:pt>
                <c:pt idx="1201">
                  <c:v>14</c:v>
                </c:pt>
                <c:pt idx="1202">
                  <c:v>5</c:v>
                </c:pt>
                <c:pt idx="1203">
                  <c:v>9</c:v>
                </c:pt>
                <c:pt idx="1204">
                  <c:v>10</c:v>
                </c:pt>
                <c:pt idx="1205">
                  <c:v>17</c:v>
                </c:pt>
                <c:pt idx="1206">
                  <c:v>18</c:v>
                </c:pt>
                <c:pt idx="1207">
                  <c:v>6</c:v>
                </c:pt>
                <c:pt idx="1208">
                  <c:v>5</c:v>
                </c:pt>
                <c:pt idx="1209">
                  <c:v>7</c:v>
                </c:pt>
                <c:pt idx="1210">
                  <c:v>6</c:v>
                </c:pt>
                <c:pt idx="1211">
                  <c:v>2</c:v>
                </c:pt>
                <c:pt idx="1212">
                  <c:v>3</c:v>
                </c:pt>
                <c:pt idx="1213">
                  <c:v>4</c:v>
                </c:pt>
                <c:pt idx="1214">
                  <c:v>5</c:v>
                </c:pt>
                <c:pt idx="1215">
                  <c:v>18</c:v>
                </c:pt>
                <c:pt idx="1216">
                  <c:v>2</c:v>
                </c:pt>
                <c:pt idx="1217">
                  <c:v>5</c:v>
                </c:pt>
                <c:pt idx="1218">
                  <c:v>4</c:v>
                </c:pt>
                <c:pt idx="1219">
                  <c:v>12</c:v>
                </c:pt>
                <c:pt idx="1220">
                  <c:v>20</c:v>
                </c:pt>
                <c:pt idx="1221">
                  <c:v>3</c:v>
                </c:pt>
                <c:pt idx="1222">
                  <c:v>14</c:v>
                </c:pt>
                <c:pt idx="1223">
                  <c:v>6</c:v>
                </c:pt>
                <c:pt idx="1224">
                  <c:v>16</c:v>
                </c:pt>
                <c:pt idx="1225">
                  <c:v>8</c:v>
                </c:pt>
                <c:pt idx="1226">
                  <c:v>2</c:v>
                </c:pt>
                <c:pt idx="1227">
                  <c:v>5</c:v>
                </c:pt>
                <c:pt idx="1228">
                  <c:v>2</c:v>
                </c:pt>
                <c:pt idx="1229">
                  <c:v>13</c:v>
                </c:pt>
                <c:pt idx="1230">
                  <c:v>48</c:v>
                </c:pt>
                <c:pt idx="1231">
                  <c:v>19</c:v>
                </c:pt>
                <c:pt idx="1232">
                  <c:v>3</c:v>
                </c:pt>
                <c:pt idx="1233">
                  <c:v>34</c:v>
                </c:pt>
                <c:pt idx="1234">
                  <c:v>4</c:v>
                </c:pt>
                <c:pt idx="1235">
                  <c:v>29</c:v>
                </c:pt>
                <c:pt idx="1236">
                  <c:v>3</c:v>
                </c:pt>
                <c:pt idx="1237">
                  <c:v>27</c:v>
                </c:pt>
                <c:pt idx="1238">
                  <c:v>3</c:v>
                </c:pt>
                <c:pt idx="1239">
                  <c:v>11</c:v>
                </c:pt>
                <c:pt idx="1240">
                  <c:v>15</c:v>
                </c:pt>
                <c:pt idx="1241">
                  <c:v>2</c:v>
                </c:pt>
                <c:pt idx="1242">
                  <c:v>6</c:v>
                </c:pt>
                <c:pt idx="1243">
                  <c:v>2</c:v>
                </c:pt>
                <c:pt idx="1244">
                  <c:v>2</c:v>
                </c:pt>
                <c:pt idx="1245">
                  <c:v>4</c:v>
                </c:pt>
                <c:pt idx="1246">
                  <c:v>7</c:v>
                </c:pt>
                <c:pt idx="1247">
                  <c:v>2</c:v>
                </c:pt>
                <c:pt idx="1248">
                  <c:v>4</c:v>
                </c:pt>
                <c:pt idx="1249">
                  <c:v>4</c:v>
                </c:pt>
                <c:pt idx="1250">
                  <c:v>3</c:v>
                </c:pt>
                <c:pt idx="1251">
                  <c:v>11</c:v>
                </c:pt>
                <c:pt idx="1252">
                  <c:v>2</c:v>
                </c:pt>
                <c:pt idx="1253">
                  <c:v>3</c:v>
                </c:pt>
                <c:pt idx="1254">
                  <c:v>16</c:v>
                </c:pt>
                <c:pt idx="1255">
                  <c:v>4</c:v>
                </c:pt>
                <c:pt idx="1256">
                  <c:v>2</c:v>
                </c:pt>
                <c:pt idx="1257">
                  <c:v>16</c:v>
                </c:pt>
                <c:pt idx="1258">
                  <c:v>4</c:v>
                </c:pt>
                <c:pt idx="1259">
                  <c:v>15</c:v>
                </c:pt>
                <c:pt idx="1260">
                  <c:v>12</c:v>
                </c:pt>
                <c:pt idx="1261">
                  <c:v>4</c:v>
                </c:pt>
                <c:pt idx="1262">
                  <c:v>2</c:v>
                </c:pt>
                <c:pt idx="1263">
                  <c:v>5</c:v>
                </c:pt>
                <c:pt idx="1264">
                  <c:v>4</c:v>
                </c:pt>
                <c:pt idx="1265">
                  <c:v>5</c:v>
                </c:pt>
                <c:pt idx="1266">
                  <c:v>6</c:v>
                </c:pt>
                <c:pt idx="1267">
                  <c:v>14</c:v>
                </c:pt>
                <c:pt idx="1268">
                  <c:v>2</c:v>
                </c:pt>
                <c:pt idx="1269">
                  <c:v>28</c:v>
                </c:pt>
                <c:pt idx="1270">
                  <c:v>17</c:v>
                </c:pt>
                <c:pt idx="1271">
                  <c:v>2</c:v>
                </c:pt>
                <c:pt idx="1272">
                  <c:v>9</c:v>
                </c:pt>
                <c:pt idx="1273">
                  <c:v>3</c:v>
                </c:pt>
                <c:pt idx="1274">
                  <c:v>18</c:v>
                </c:pt>
                <c:pt idx="1275">
                  <c:v>18</c:v>
                </c:pt>
                <c:pt idx="1276">
                  <c:v>13</c:v>
                </c:pt>
                <c:pt idx="1277">
                  <c:v>12</c:v>
                </c:pt>
                <c:pt idx="1278">
                  <c:v>3</c:v>
                </c:pt>
                <c:pt idx="1279">
                  <c:v>11</c:v>
                </c:pt>
                <c:pt idx="1280">
                  <c:v>4</c:v>
                </c:pt>
                <c:pt idx="1281">
                  <c:v>7</c:v>
                </c:pt>
                <c:pt idx="1282">
                  <c:v>6</c:v>
                </c:pt>
                <c:pt idx="1283">
                  <c:v>5</c:v>
                </c:pt>
                <c:pt idx="1284">
                  <c:v>29</c:v>
                </c:pt>
                <c:pt idx="1285">
                  <c:v>11</c:v>
                </c:pt>
                <c:pt idx="1286">
                  <c:v>12</c:v>
                </c:pt>
                <c:pt idx="1287">
                  <c:v>7</c:v>
                </c:pt>
                <c:pt idx="1288">
                  <c:v>9</c:v>
                </c:pt>
                <c:pt idx="1289">
                  <c:v>19</c:v>
                </c:pt>
                <c:pt idx="1290">
                  <c:v>21</c:v>
                </c:pt>
                <c:pt idx="1291">
                  <c:v>12</c:v>
                </c:pt>
                <c:pt idx="1292">
                  <c:v>7</c:v>
                </c:pt>
                <c:pt idx="1293">
                  <c:v>4</c:v>
                </c:pt>
                <c:pt idx="1294">
                  <c:v>3</c:v>
                </c:pt>
                <c:pt idx="1295">
                  <c:v>23</c:v>
                </c:pt>
                <c:pt idx="1296">
                  <c:v>13</c:v>
                </c:pt>
                <c:pt idx="1297">
                  <c:v>7</c:v>
                </c:pt>
                <c:pt idx="1298">
                  <c:v>5</c:v>
                </c:pt>
                <c:pt idx="1299">
                  <c:v>5</c:v>
                </c:pt>
                <c:pt idx="1300">
                  <c:v>17</c:v>
                </c:pt>
                <c:pt idx="1301">
                  <c:v>8</c:v>
                </c:pt>
                <c:pt idx="1302">
                  <c:v>7</c:v>
                </c:pt>
                <c:pt idx="1303">
                  <c:v>6</c:v>
                </c:pt>
                <c:pt idx="1304">
                  <c:v>4</c:v>
                </c:pt>
                <c:pt idx="1305">
                  <c:v>4</c:v>
                </c:pt>
                <c:pt idx="1306">
                  <c:v>15</c:v>
                </c:pt>
                <c:pt idx="1307">
                  <c:v>6</c:v>
                </c:pt>
                <c:pt idx="1308">
                  <c:v>8</c:v>
                </c:pt>
                <c:pt idx="1309">
                  <c:v>9</c:v>
                </c:pt>
                <c:pt idx="1310">
                  <c:v>9</c:v>
                </c:pt>
                <c:pt idx="1311">
                  <c:v>3</c:v>
                </c:pt>
                <c:pt idx="1312">
                  <c:v>27</c:v>
                </c:pt>
                <c:pt idx="1313">
                  <c:v>10</c:v>
                </c:pt>
                <c:pt idx="1314">
                  <c:v>9</c:v>
                </c:pt>
                <c:pt idx="1315">
                  <c:v>11</c:v>
                </c:pt>
                <c:pt idx="1316">
                  <c:v>4</c:v>
                </c:pt>
                <c:pt idx="1317">
                  <c:v>4</c:v>
                </c:pt>
                <c:pt idx="1318">
                  <c:v>10</c:v>
                </c:pt>
                <c:pt idx="1319">
                  <c:v>4</c:v>
                </c:pt>
                <c:pt idx="1320">
                  <c:v>20</c:v>
                </c:pt>
                <c:pt idx="1321">
                  <c:v>5</c:v>
                </c:pt>
                <c:pt idx="1322">
                  <c:v>8</c:v>
                </c:pt>
                <c:pt idx="1323">
                  <c:v>8</c:v>
                </c:pt>
                <c:pt idx="1324">
                  <c:v>2</c:v>
                </c:pt>
                <c:pt idx="1325">
                  <c:v>3</c:v>
                </c:pt>
                <c:pt idx="1326">
                  <c:v>10</c:v>
                </c:pt>
                <c:pt idx="1327">
                  <c:v>6</c:v>
                </c:pt>
                <c:pt idx="1328">
                  <c:v>18</c:v>
                </c:pt>
                <c:pt idx="1329">
                  <c:v>4</c:v>
                </c:pt>
                <c:pt idx="1330">
                  <c:v>2</c:v>
                </c:pt>
                <c:pt idx="1331">
                  <c:v>4</c:v>
                </c:pt>
                <c:pt idx="1332">
                  <c:v>11</c:v>
                </c:pt>
                <c:pt idx="1333">
                  <c:v>7</c:v>
                </c:pt>
                <c:pt idx="1334">
                  <c:v>8</c:v>
                </c:pt>
                <c:pt idx="1335">
                  <c:v>14</c:v>
                </c:pt>
                <c:pt idx="1336">
                  <c:v>11</c:v>
                </c:pt>
                <c:pt idx="1337">
                  <c:v>11</c:v>
                </c:pt>
                <c:pt idx="1338">
                  <c:v>3</c:v>
                </c:pt>
                <c:pt idx="1339">
                  <c:v>11</c:v>
                </c:pt>
                <c:pt idx="1340">
                  <c:v>3</c:v>
                </c:pt>
                <c:pt idx="1341">
                  <c:v>7</c:v>
                </c:pt>
                <c:pt idx="1342">
                  <c:v>2</c:v>
                </c:pt>
                <c:pt idx="1343">
                  <c:v>4</c:v>
                </c:pt>
                <c:pt idx="1344">
                  <c:v>2</c:v>
                </c:pt>
                <c:pt idx="1345">
                  <c:v>9</c:v>
                </c:pt>
                <c:pt idx="1346">
                  <c:v>8</c:v>
                </c:pt>
                <c:pt idx="1347">
                  <c:v>25</c:v>
                </c:pt>
                <c:pt idx="1348">
                  <c:v>12</c:v>
                </c:pt>
                <c:pt idx="1349">
                  <c:v>3</c:v>
                </c:pt>
                <c:pt idx="1350">
                  <c:v>4</c:v>
                </c:pt>
                <c:pt idx="1351">
                  <c:v>4</c:v>
                </c:pt>
                <c:pt idx="1352">
                  <c:v>4</c:v>
                </c:pt>
                <c:pt idx="1353">
                  <c:v>17</c:v>
                </c:pt>
                <c:pt idx="1354">
                  <c:v>7</c:v>
                </c:pt>
                <c:pt idx="1355">
                  <c:v>9</c:v>
                </c:pt>
                <c:pt idx="1356">
                  <c:v>5</c:v>
                </c:pt>
                <c:pt idx="1357">
                  <c:v>2</c:v>
                </c:pt>
                <c:pt idx="1358">
                  <c:v>10</c:v>
                </c:pt>
                <c:pt idx="1359">
                  <c:v>34</c:v>
                </c:pt>
                <c:pt idx="1360">
                  <c:v>6</c:v>
                </c:pt>
                <c:pt idx="1361">
                  <c:v>3</c:v>
                </c:pt>
                <c:pt idx="1362">
                  <c:v>4</c:v>
                </c:pt>
                <c:pt idx="1363">
                  <c:v>8</c:v>
                </c:pt>
                <c:pt idx="1364">
                  <c:v>2</c:v>
                </c:pt>
                <c:pt idx="1365">
                  <c:v>5</c:v>
                </c:pt>
                <c:pt idx="1366">
                  <c:v>19</c:v>
                </c:pt>
                <c:pt idx="1367">
                  <c:v>3</c:v>
                </c:pt>
                <c:pt idx="1368">
                  <c:v>7</c:v>
                </c:pt>
                <c:pt idx="1369">
                  <c:v>12</c:v>
                </c:pt>
                <c:pt idx="1370">
                  <c:v>3</c:v>
                </c:pt>
                <c:pt idx="1371">
                  <c:v>4</c:v>
                </c:pt>
                <c:pt idx="1372">
                  <c:v>4</c:v>
                </c:pt>
                <c:pt idx="1373">
                  <c:v>6</c:v>
                </c:pt>
                <c:pt idx="1374">
                  <c:v>3</c:v>
                </c:pt>
                <c:pt idx="1375">
                  <c:v>5</c:v>
                </c:pt>
                <c:pt idx="1376">
                  <c:v>4</c:v>
                </c:pt>
                <c:pt idx="1377">
                  <c:v>19</c:v>
                </c:pt>
                <c:pt idx="1378">
                  <c:v>3</c:v>
                </c:pt>
                <c:pt idx="1379">
                  <c:v>4</c:v>
                </c:pt>
                <c:pt idx="1380">
                  <c:v>2</c:v>
                </c:pt>
                <c:pt idx="1381">
                  <c:v>6</c:v>
                </c:pt>
                <c:pt idx="1382">
                  <c:v>4</c:v>
                </c:pt>
                <c:pt idx="1383">
                  <c:v>39</c:v>
                </c:pt>
                <c:pt idx="1384">
                  <c:v>2</c:v>
                </c:pt>
                <c:pt idx="1385">
                  <c:v>6</c:v>
                </c:pt>
                <c:pt idx="1386">
                  <c:v>5</c:v>
                </c:pt>
                <c:pt idx="1387">
                  <c:v>17</c:v>
                </c:pt>
                <c:pt idx="1388">
                  <c:v>3</c:v>
                </c:pt>
                <c:pt idx="1389">
                  <c:v>3</c:v>
                </c:pt>
                <c:pt idx="1390">
                  <c:v>12</c:v>
                </c:pt>
                <c:pt idx="1391">
                  <c:v>2</c:v>
                </c:pt>
                <c:pt idx="1392">
                  <c:v>19</c:v>
                </c:pt>
                <c:pt idx="1393">
                  <c:v>11</c:v>
                </c:pt>
                <c:pt idx="1394">
                  <c:v>5</c:v>
                </c:pt>
                <c:pt idx="1395">
                  <c:v>9</c:v>
                </c:pt>
                <c:pt idx="1396">
                  <c:v>4</c:v>
                </c:pt>
                <c:pt idx="1397">
                  <c:v>8</c:v>
                </c:pt>
                <c:pt idx="1398">
                  <c:v>9</c:v>
                </c:pt>
                <c:pt idx="1399">
                  <c:v>12</c:v>
                </c:pt>
                <c:pt idx="1400">
                  <c:v>27</c:v>
                </c:pt>
                <c:pt idx="1401">
                  <c:v>3</c:v>
                </c:pt>
                <c:pt idx="1402">
                  <c:v>16</c:v>
                </c:pt>
                <c:pt idx="1403">
                  <c:v>10</c:v>
                </c:pt>
                <c:pt idx="1404">
                  <c:v>4</c:v>
                </c:pt>
                <c:pt idx="1405">
                  <c:v>5</c:v>
                </c:pt>
                <c:pt idx="1406">
                  <c:v>7</c:v>
                </c:pt>
                <c:pt idx="1407">
                  <c:v>6</c:v>
                </c:pt>
                <c:pt idx="1408">
                  <c:v>5</c:v>
                </c:pt>
                <c:pt idx="1409">
                  <c:v>15</c:v>
                </c:pt>
                <c:pt idx="1410">
                  <c:v>2</c:v>
                </c:pt>
                <c:pt idx="1411">
                  <c:v>8</c:v>
                </c:pt>
                <c:pt idx="1412">
                  <c:v>3</c:v>
                </c:pt>
                <c:pt idx="1413">
                  <c:v>6</c:v>
                </c:pt>
                <c:pt idx="1414">
                  <c:v>3</c:v>
                </c:pt>
                <c:pt idx="1415">
                  <c:v>3</c:v>
                </c:pt>
                <c:pt idx="1416">
                  <c:v>5</c:v>
                </c:pt>
                <c:pt idx="1417">
                  <c:v>4</c:v>
                </c:pt>
                <c:pt idx="1418">
                  <c:v>8</c:v>
                </c:pt>
                <c:pt idx="1419">
                  <c:v>9</c:v>
                </c:pt>
                <c:pt idx="1420">
                  <c:v>4</c:v>
                </c:pt>
                <c:pt idx="1421">
                  <c:v>3</c:v>
                </c:pt>
                <c:pt idx="1422">
                  <c:v>5</c:v>
                </c:pt>
                <c:pt idx="1423">
                  <c:v>5</c:v>
                </c:pt>
                <c:pt idx="1424">
                  <c:v>12</c:v>
                </c:pt>
                <c:pt idx="1425">
                  <c:v>12</c:v>
                </c:pt>
                <c:pt idx="1426">
                  <c:v>10</c:v>
                </c:pt>
                <c:pt idx="1427">
                  <c:v>3</c:v>
                </c:pt>
                <c:pt idx="1428">
                  <c:v>5</c:v>
                </c:pt>
                <c:pt idx="1429">
                  <c:v>2</c:v>
                </c:pt>
                <c:pt idx="1430">
                  <c:v>2</c:v>
                </c:pt>
                <c:pt idx="1431">
                  <c:v>3</c:v>
                </c:pt>
                <c:pt idx="1432">
                  <c:v>21</c:v>
                </c:pt>
                <c:pt idx="1433">
                  <c:v>15</c:v>
                </c:pt>
                <c:pt idx="1434">
                  <c:v>2</c:v>
                </c:pt>
                <c:pt idx="1435">
                  <c:v>5</c:v>
                </c:pt>
                <c:pt idx="1436">
                  <c:v>9</c:v>
                </c:pt>
                <c:pt idx="1437">
                  <c:v>5</c:v>
                </c:pt>
                <c:pt idx="1438">
                  <c:v>2</c:v>
                </c:pt>
                <c:pt idx="1439">
                  <c:v>8</c:v>
                </c:pt>
                <c:pt idx="1440">
                  <c:v>12</c:v>
                </c:pt>
                <c:pt idx="1441">
                  <c:v>5</c:v>
                </c:pt>
                <c:pt idx="1442">
                  <c:v>16</c:v>
                </c:pt>
                <c:pt idx="1443">
                  <c:v>13</c:v>
                </c:pt>
                <c:pt idx="1444">
                  <c:v>3</c:v>
                </c:pt>
                <c:pt idx="1445">
                  <c:v>7</c:v>
                </c:pt>
                <c:pt idx="1446">
                  <c:v>7</c:v>
                </c:pt>
                <c:pt idx="1447">
                  <c:v>7</c:v>
                </c:pt>
                <c:pt idx="1448">
                  <c:v>10</c:v>
                </c:pt>
                <c:pt idx="1449">
                  <c:v>28</c:v>
                </c:pt>
                <c:pt idx="1450">
                  <c:v>9</c:v>
                </c:pt>
                <c:pt idx="1451">
                  <c:v>3</c:v>
                </c:pt>
                <c:pt idx="1452">
                  <c:v>3</c:v>
                </c:pt>
                <c:pt idx="1453">
                  <c:v>4</c:v>
                </c:pt>
                <c:pt idx="1454">
                  <c:v>5</c:v>
                </c:pt>
                <c:pt idx="1455">
                  <c:v>2</c:v>
                </c:pt>
                <c:pt idx="1456">
                  <c:v>13</c:v>
                </c:pt>
                <c:pt idx="1457">
                  <c:v>4</c:v>
                </c:pt>
                <c:pt idx="1458">
                  <c:v>2</c:v>
                </c:pt>
                <c:pt idx="1459">
                  <c:v>11</c:v>
                </c:pt>
                <c:pt idx="1460">
                  <c:v>14</c:v>
                </c:pt>
                <c:pt idx="1461">
                  <c:v>18</c:v>
                </c:pt>
                <c:pt idx="1462">
                  <c:v>17</c:v>
                </c:pt>
                <c:pt idx="1463">
                  <c:v>2</c:v>
                </c:pt>
                <c:pt idx="1464">
                  <c:v>9</c:v>
                </c:pt>
                <c:pt idx="1465">
                  <c:v>5</c:v>
                </c:pt>
                <c:pt idx="1466">
                  <c:v>58</c:v>
                </c:pt>
                <c:pt idx="1467">
                  <c:v>4</c:v>
                </c:pt>
                <c:pt idx="1468">
                  <c:v>5</c:v>
                </c:pt>
                <c:pt idx="1469">
                  <c:v>20</c:v>
                </c:pt>
                <c:pt idx="1470">
                  <c:v>10</c:v>
                </c:pt>
                <c:pt idx="1471">
                  <c:v>13</c:v>
                </c:pt>
                <c:pt idx="1472">
                  <c:v>20</c:v>
                </c:pt>
                <c:pt idx="1473">
                  <c:v>2</c:v>
                </c:pt>
                <c:pt idx="1474">
                  <c:v>8</c:v>
                </c:pt>
                <c:pt idx="1475">
                  <c:v>10</c:v>
                </c:pt>
                <c:pt idx="1476">
                  <c:v>10</c:v>
                </c:pt>
                <c:pt idx="1477">
                  <c:v>9</c:v>
                </c:pt>
                <c:pt idx="1478">
                  <c:v>15</c:v>
                </c:pt>
                <c:pt idx="1479">
                  <c:v>4</c:v>
                </c:pt>
                <c:pt idx="1480">
                  <c:v>7</c:v>
                </c:pt>
                <c:pt idx="1481">
                  <c:v>4</c:v>
                </c:pt>
                <c:pt idx="1482">
                  <c:v>2</c:v>
                </c:pt>
                <c:pt idx="1483">
                  <c:v>3</c:v>
                </c:pt>
                <c:pt idx="1484">
                  <c:v>8</c:v>
                </c:pt>
                <c:pt idx="1485">
                  <c:v>12</c:v>
                </c:pt>
                <c:pt idx="1486">
                  <c:v>5</c:v>
                </c:pt>
                <c:pt idx="1487">
                  <c:v>6</c:v>
                </c:pt>
                <c:pt idx="1488">
                  <c:v>10</c:v>
                </c:pt>
                <c:pt idx="1489">
                  <c:v>15</c:v>
                </c:pt>
                <c:pt idx="1490">
                  <c:v>9</c:v>
                </c:pt>
                <c:pt idx="1491">
                  <c:v>19</c:v>
                </c:pt>
                <c:pt idx="1492">
                  <c:v>5</c:v>
                </c:pt>
                <c:pt idx="1493">
                  <c:v>13</c:v>
                </c:pt>
                <c:pt idx="1494">
                  <c:v>9</c:v>
                </c:pt>
                <c:pt idx="1495">
                  <c:v>4</c:v>
                </c:pt>
                <c:pt idx="1496">
                  <c:v>50</c:v>
                </c:pt>
                <c:pt idx="1497">
                  <c:v>5</c:v>
                </c:pt>
                <c:pt idx="1498">
                  <c:v>6</c:v>
                </c:pt>
                <c:pt idx="1499">
                  <c:v>6</c:v>
                </c:pt>
                <c:pt idx="1500">
                  <c:v>11</c:v>
                </c:pt>
                <c:pt idx="1501">
                  <c:v>14</c:v>
                </c:pt>
                <c:pt idx="1502">
                  <c:v>3</c:v>
                </c:pt>
                <c:pt idx="1503">
                  <c:v>15</c:v>
                </c:pt>
                <c:pt idx="1504">
                  <c:v>7</c:v>
                </c:pt>
                <c:pt idx="1505">
                  <c:v>3</c:v>
                </c:pt>
                <c:pt idx="1506">
                  <c:v>4</c:v>
                </c:pt>
                <c:pt idx="1507">
                  <c:v>21</c:v>
                </c:pt>
                <c:pt idx="1508">
                  <c:v>5</c:v>
                </c:pt>
                <c:pt idx="1509">
                  <c:v>6</c:v>
                </c:pt>
                <c:pt idx="1510">
                  <c:v>4</c:v>
                </c:pt>
                <c:pt idx="1511">
                  <c:v>9</c:v>
                </c:pt>
                <c:pt idx="1512">
                  <c:v>4</c:v>
                </c:pt>
                <c:pt idx="1513">
                  <c:v>5</c:v>
                </c:pt>
                <c:pt idx="1514">
                  <c:v>2</c:v>
                </c:pt>
                <c:pt idx="1515">
                  <c:v>3</c:v>
                </c:pt>
                <c:pt idx="1516">
                  <c:v>4</c:v>
                </c:pt>
                <c:pt idx="1517">
                  <c:v>10</c:v>
                </c:pt>
                <c:pt idx="1518">
                  <c:v>3</c:v>
                </c:pt>
                <c:pt idx="1519">
                  <c:v>6</c:v>
                </c:pt>
                <c:pt idx="1520">
                  <c:v>3</c:v>
                </c:pt>
                <c:pt idx="1521">
                  <c:v>4</c:v>
                </c:pt>
                <c:pt idx="1522">
                  <c:v>3</c:v>
                </c:pt>
                <c:pt idx="1523">
                  <c:v>4</c:v>
                </c:pt>
                <c:pt idx="1524">
                  <c:v>3</c:v>
                </c:pt>
                <c:pt idx="1525">
                  <c:v>8</c:v>
                </c:pt>
                <c:pt idx="1526">
                  <c:v>13</c:v>
                </c:pt>
                <c:pt idx="1527">
                  <c:v>2</c:v>
                </c:pt>
                <c:pt idx="1528">
                  <c:v>3</c:v>
                </c:pt>
                <c:pt idx="1529">
                  <c:v>3</c:v>
                </c:pt>
                <c:pt idx="1530">
                  <c:v>2</c:v>
                </c:pt>
                <c:pt idx="1531">
                  <c:v>22</c:v>
                </c:pt>
                <c:pt idx="1532">
                  <c:v>3</c:v>
                </c:pt>
                <c:pt idx="1533">
                  <c:v>5</c:v>
                </c:pt>
                <c:pt idx="1534">
                  <c:v>5</c:v>
                </c:pt>
                <c:pt idx="1535">
                  <c:v>9</c:v>
                </c:pt>
                <c:pt idx="1536">
                  <c:v>5</c:v>
                </c:pt>
                <c:pt idx="1537">
                  <c:v>2</c:v>
                </c:pt>
                <c:pt idx="1538">
                  <c:v>12</c:v>
                </c:pt>
                <c:pt idx="1539">
                  <c:v>4</c:v>
                </c:pt>
                <c:pt idx="1540">
                  <c:v>15</c:v>
                </c:pt>
                <c:pt idx="1541">
                  <c:v>5</c:v>
                </c:pt>
                <c:pt idx="1542">
                  <c:v>2</c:v>
                </c:pt>
                <c:pt idx="1543">
                  <c:v>8</c:v>
                </c:pt>
                <c:pt idx="1544">
                  <c:v>2</c:v>
                </c:pt>
                <c:pt idx="1545">
                  <c:v>6</c:v>
                </c:pt>
                <c:pt idx="1546">
                  <c:v>7</c:v>
                </c:pt>
                <c:pt idx="1547">
                  <c:v>2</c:v>
                </c:pt>
                <c:pt idx="1548">
                  <c:v>3</c:v>
                </c:pt>
                <c:pt idx="1549">
                  <c:v>3</c:v>
                </c:pt>
                <c:pt idx="1550">
                  <c:v>4</c:v>
                </c:pt>
                <c:pt idx="1551">
                  <c:v>5</c:v>
                </c:pt>
                <c:pt idx="1552">
                  <c:v>6</c:v>
                </c:pt>
                <c:pt idx="1553">
                  <c:v>4</c:v>
                </c:pt>
                <c:pt idx="1554">
                  <c:v>10</c:v>
                </c:pt>
                <c:pt idx="1555">
                  <c:v>13</c:v>
                </c:pt>
                <c:pt idx="1556">
                  <c:v>6</c:v>
                </c:pt>
                <c:pt idx="1557">
                  <c:v>2</c:v>
                </c:pt>
                <c:pt idx="1558">
                  <c:v>4</c:v>
                </c:pt>
                <c:pt idx="1559">
                  <c:v>3</c:v>
                </c:pt>
                <c:pt idx="1560">
                  <c:v>3</c:v>
                </c:pt>
                <c:pt idx="1561">
                  <c:v>7</c:v>
                </c:pt>
                <c:pt idx="1562">
                  <c:v>2</c:v>
                </c:pt>
                <c:pt idx="1563">
                  <c:v>14</c:v>
                </c:pt>
                <c:pt idx="1564">
                  <c:v>5</c:v>
                </c:pt>
                <c:pt idx="1565">
                  <c:v>3</c:v>
                </c:pt>
                <c:pt idx="1566">
                  <c:v>2</c:v>
                </c:pt>
                <c:pt idx="1567">
                  <c:v>7</c:v>
                </c:pt>
                <c:pt idx="1568">
                  <c:v>3</c:v>
                </c:pt>
                <c:pt idx="1569">
                  <c:v>23</c:v>
                </c:pt>
                <c:pt idx="1570">
                  <c:v>37</c:v>
                </c:pt>
                <c:pt idx="1571">
                  <c:v>7</c:v>
                </c:pt>
                <c:pt idx="1572">
                  <c:v>5</c:v>
                </c:pt>
                <c:pt idx="1573">
                  <c:v>3</c:v>
                </c:pt>
                <c:pt idx="1574">
                  <c:v>5</c:v>
                </c:pt>
                <c:pt idx="1575">
                  <c:v>4</c:v>
                </c:pt>
                <c:pt idx="1576">
                  <c:v>3</c:v>
                </c:pt>
                <c:pt idx="1577">
                  <c:v>10</c:v>
                </c:pt>
                <c:pt idx="1578">
                  <c:v>2</c:v>
                </c:pt>
                <c:pt idx="1579">
                  <c:v>6</c:v>
                </c:pt>
                <c:pt idx="1580">
                  <c:v>7</c:v>
                </c:pt>
                <c:pt idx="1581">
                  <c:v>5</c:v>
                </c:pt>
                <c:pt idx="1582">
                  <c:v>8</c:v>
                </c:pt>
                <c:pt idx="1583">
                  <c:v>19</c:v>
                </c:pt>
                <c:pt idx="1584">
                  <c:v>11</c:v>
                </c:pt>
                <c:pt idx="1585">
                  <c:v>2</c:v>
                </c:pt>
                <c:pt idx="1586">
                  <c:v>21</c:v>
                </c:pt>
                <c:pt idx="1587">
                  <c:v>17</c:v>
                </c:pt>
                <c:pt idx="1588">
                  <c:v>12</c:v>
                </c:pt>
                <c:pt idx="1589">
                  <c:v>7</c:v>
                </c:pt>
                <c:pt idx="1590">
                  <c:v>20</c:v>
                </c:pt>
                <c:pt idx="1591">
                  <c:v>9</c:v>
                </c:pt>
                <c:pt idx="1592">
                  <c:v>8</c:v>
                </c:pt>
                <c:pt idx="1593">
                  <c:v>4</c:v>
                </c:pt>
                <c:pt idx="1594">
                  <c:v>23</c:v>
                </c:pt>
                <c:pt idx="1595">
                  <c:v>11</c:v>
                </c:pt>
                <c:pt idx="1596">
                  <c:v>4</c:v>
                </c:pt>
                <c:pt idx="1597">
                  <c:v>4</c:v>
                </c:pt>
                <c:pt idx="1598">
                  <c:v>2</c:v>
                </c:pt>
                <c:pt idx="1599">
                  <c:v>15</c:v>
                </c:pt>
                <c:pt idx="1600">
                  <c:v>3</c:v>
                </c:pt>
                <c:pt idx="1601">
                  <c:v>16</c:v>
                </c:pt>
                <c:pt idx="1602">
                  <c:v>5</c:v>
                </c:pt>
                <c:pt idx="1603">
                  <c:v>16</c:v>
                </c:pt>
                <c:pt idx="1604">
                  <c:v>8</c:v>
                </c:pt>
                <c:pt idx="1605">
                  <c:v>2</c:v>
                </c:pt>
                <c:pt idx="1606">
                  <c:v>5</c:v>
                </c:pt>
                <c:pt idx="1607">
                  <c:v>4</c:v>
                </c:pt>
                <c:pt idx="1608">
                  <c:v>2</c:v>
                </c:pt>
                <c:pt idx="1609">
                  <c:v>4</c:v>
                </c:pt>
                <c:pt idx="1610">
                  <c:v>15</c:v>
                </c:pt>
                <c:pt idx="1611">
                  <c:v>9</c:v>
                </c:pt>
                <c:pt idx="1612">
                  <c:v>4</c:v>
                </c:pt>
                <c:pt idx="1613">
                  <c:v>6</c:v>
                </c:pt>
                <c:pt idx="1614">
                  <c:v>3</c:v>
                </c:pt>
                <c:pt idx="1615">
                  <c:v>6</c:v>
                </c:pt>
                <c:pt idx="1616">
                  <c:v>4</c:v>
                </c:pt>
                <c:pt idx="1617">
                  <c:v>6</c:v>
                </c:pt>
                <c:pt idx="1618">
                  <c:v>12</c:v>
                </c:pt>
                <c:pt idx="1619">
                  <c:v>5</c:v>
                </c:pt>
                <c:pt idx="1620">
                  <c:v>15</c:v>
                </c:pt>
                <c:pt idx="1621">
                  <c:v>2</c:v>
                </c:pt>
                <c:pt idx="1622">
                  <c:v>4</c:v>
                </c:pt>
                <c:pt idx="1623">
                  <c:v>4</c:v>
                </c:pt>
                <c:pt idx="1624">
                  <c:v>2</c:v>
                </c:pt>
                <c:pt idx="1625">
                  <c:v>4</c:v>
                </c:pt>
                <c:pt idx="1626">
                  <c:v>3</c:v>
                </c:pt>
                <c:pt idx="1627">
                  <c:v>23</c:v>
                </c:pt>
                <c:pt idx="1628">
                  <c:v>6</c:v>
                </c:pt>
                <c:pt idx="1629">
                  <c:v>12</c:v>
                </c:pt>
                <c:pt idx="1630">
                  <c:v>8</c:v>
                </c:pt>
                <c:pt idx="1631">
                  <c:v>4</c:v>
                </c:pt>
                <c:pt idx="1632">
                  <c:v>2</c:v>
                </c:pt>
                <c:pt idx="1633">
                  <c:v>4</c:v>
                </c:pt>
                <c:pt idx="1634">
                  <c:v>13</c:v>
                </c:pt>
                <c:pt idx="1635">
                  <c:v>14</c:v>
                </c:pt>
                <c:pt idx="1636">
                  <c:v>5</c:v>
                </c:pt>
                <c:pt idx="1637">
                  <c:v>21</c:v>
                </c:pt>
                <c:pt idx="1638">
                  <c:v>11</c:v>
                </c:pt>
                <c:pt idx="1639">
                  <c:v>2</c:v>
                </c:pt>
                <c:pt idx="1640">
                  <c:v>5</c:v>
                </c:pt>
                <c:pt idx="1641">
                  <c:v>4</c:v>
                </c:pt>
                <c:pt idx="1642">
                  <c:v>7</c:v>
                </c:pt>
                <c:pt idx="1643">
                  <c:v>5</c:v>
                </c:pt>
                <c:pt idx="1644">
                  <c:v>2</c:v>
                </c:pt>
                <c:pt idx="1645">
                  <c:v>6</c:v>
                </c:pt>
                <c:pt idx="1646">
                  <c:v>3</c:v>
                </c:pt>
                <c:pt idx="1647">
                  <c:v>7</c:v>
                </c:pt>
                <c:pt idx="1648">
                  <c:v>3</c:v>
                </c:pt>
                <c:pt idx="1649">
                  <c:v>11</c:v>
                </c:pt>
                <c:pt idx="1650">
                  <c:v>7</c:v>
                </c:pt>
                <c:pt idx="1651">
                  <c:v>2</c:v>
                </c:pt>
                <c:pt idx="1652">
                  <c:v>3</c:v>
                </c:pt>
                <c:pt idx="1653">
                  <c:v>61</c:v>
                </c:pt>
                <c:pt idx="1654">
                  <c:v>2</c:v>
                </c:pt>
                <c:pt idx="1655">
                  <c:v>3</c:v>
                </c:pt>
                <c:pt idx="1656">
                  <c:v>2</c:v>
                </c:pt>
                <c:pt idx="1657">
                  <c:v>6</c:v>
                </c:pt>
                <c:pt idx="1658">
                  <c:v>5</c:v>
                </c:pt>
                <c:pt idx="1659">
                  <c:v>2</c:v>
                </c:pt>
                <c:pt idx="1660">
                  <c:v>6</c:v>
                </c:pt>
                <c:pt idx="1661">
                  <c:v>4</c:v>
                </c:pt>
                <c:pt idx="1662">
                  <c:v>23</c:v>
                </c:pt>
                <c:pt idx="1663">
                  <c:v>4</c:v>
                </c:pt>
                <c:pt idx="1664">
                  <c:v>8</c:v>
                </c:pt>
                <c:pt idx="1665">
                  <c:v>17</c:v>
                </c:pt>
                <c:pt idx="1666">
                  <c:v>14</c:v>
                </c:pt>
                <c:pt idx="1667">
                  <c:v>2</c:v>
                </c:pt>
                <c:pt idx="1668">
                  <c:v>8</c:v>
                </c:pt>
                <c:pt idx="1669">
                  <c:v>27</c:v>
                </c:pt>
                <c:pt idx="1670">
                  <c:v>14</c:v>
                </c:pt>
                <c:pt idx="1671">
                  <c:v>7</c:v>
                </c:pt>
                <c:pt idx="1672">
                  <c:v>10</c:v>
                </c:pt>
                <c:pt idx="1673">
                  <c:v>4</c:v>
                </c:pt>
                <c:pt idx="1674">
                  <c:v>2</c:v>
                </c:pt>
                <c:pt idx="1675">
                  <c:v>8</c:v>
                </c:pt>
                <c:pt idx="1676">
                  <c:v>21</c:v>
                </c:pt>
                <c:pt idx="1677">
                  <c:v>3</c:v>
                </c:pt>
                <c:pt idx="1678">
                  <c:v>21</c:v>
                </c:pt>
                <c:pt idx="1679">
                  <c:v>20</c:v>
                </c:pt>
                <c:pt idx="1680">
                  <c:v>2</c:v>
                </c:pt>
                <c:pt idx="1681">
                  <c:v>3</c:v>
                </c:pt>
                <c:pt idx="1682">
                  <c:v>2</c:v>
                </c:pt>
                <c:pt idx="1683">
                  <c:v>8</c:v>
                </c:pt>
                <c:pt idx="1684">
                  <c:v>3</c:v>
                </c:pt>
                <c:pt idx="1685">
                  <c:v>3</c:v>
                </c:pt>
                <c:pt idx="1686">
                  <c:v>7</c:v>
                </c:pt>
                <c:pt idx="1687">
                  <c:v>4</c:v>
                </c:pt>
                <c:pt idx="1688">
                  <c:v>29</c:v>
                </c:pt>
                <c:pt idx="1689">
                  <c:v>5</c:v>
                </c:pt>
                <c:pt idx="1690">
                  <c:v>13</c:v>
                </c:pt>
                <c:pt idx="1691">
                  <c:v>2</c:v>
                </c:pt>
                <c:pt idx="1692">
                  <c:v>4</c:v>
                </c:pt>
                <c:pt idx="1693">
                  <c:v>21</c:v>
                </c:pt>
                <c:pt idx="1694">
                  <c:v>5</c:v>
                </c:pt>
                <c:pt idx="1695">
                  <c:v>5</c:v>
                </c:pt>
                <c:pt idx="1696">
                  <c:v>3</c:v>
                </c:pt>
                <c:pt idx="1697">
                  <c:v>2</c:v>
                </c:pt>
                <c:pt idx="1698">
                  <c:v>5</c:v>
                </c:pt>
                <c:pt idx="1699">
                  <c:v>4</c:v>
                </c:pt>
                <c:pt idx="1700">
                  <c:v>6</c:v>
                </c:pt>
                <c:pt idx="1701">
                  <c:v>12</c:v>
                </c:pt>
                <c:pt idx="1702">
                  <c:v>20</c:v>
                </c:pt>
                <c:pt idx="1703">
                  <c:v>4</c:v>
                </c:pt>
                <c:pt idx="1704">
                  <c:v>4</c:v>
                </c:pt>
                <c:pt idx="1705">
                  <c:v>11</c:v>
                </c:pt>
                <c:pt idx="1706">
                  <c:v>12</c:v>
                </c:pt>
                <c:pt idx="1707">
                  <c:v>3</c:v>
                </c:pt>
                <c:pt idx="1708">
                  <c:v>14</c:v>
                </c:pt>
                <c:pt idx="1709">
                  <c:v>5</c:v>
                </c:pt>
                <c:pt idx="1710">
                  <c:v>8</c:v>
                </c:pt>
                <c:pt idx="1711">
                  <c:v>21</c:v>
                </c:pt>
                <c:pt idx="1712">
                  <c:v>11</c:v>
                </c:pt>
                <c:pt idx="1713">
                  <c:v>2</c:v>
                </c:pt>
                <c:pt idx="1714">
                  <c:v>2</c:v>
                </c:pt>
                <c:pt idx="1715">
                  <c:v>2</c:v>
                </c:pt>
                <c:pt idx="1716">
                  <c:v>8</c:v>
                </c:pt>
                <c:pt idx="1717">
                  <c:v>16</c:v>
                </c:pt>
                <c:pt idx="1718">
                  <c:v>13</c:v>
                </c:pt>
                <c:pt idx="1719">
                  <c:v>10</c:v>
                </c:pt>
                <c:pt idx="1720">
                  <c:v>7</c:v>
                </c:pt>
                <c:pt idx="1721">
                  <c:v>3</c:v>
                </c:pt>
                <c:pt idx="1722">
                  <c:v>3</c:v>
                </c:pt>
                <c:pt idx="1723">
                  <c:v>7</c:v>
                </c:pt>
                <c:pt idx="1724">
                  <c:v>5</c:v>
                </c:pt>
                <c:pt idx="1725">
                  <c:v>2</c:v>
                </c:pt>
                <c:pt idx="1726">
                  <c:v>5</c:v>
                </c:pt>
                <c:pt idx="1727">
                  <c:v>4</c:v>
                </c:pt>
                <c:pt idx="1728">
                  <c:v>13</c:v>
                </c:pt>
                <c:pt idx="1729">
                  <c:v>7</c:v>
                </c:pt>
                <c:pt idx="1730">
                  <c:v>4</c:v>
                </c:pt>
                <c:pt idx="1731">
                  <c:v>3</c:v>
                </c:pt>
                <c:pt idx="1732">
                  <c:v>2</c:v>
                </c:pt>
                <c:pt idx="1733">
                  <c:v>21</c:v>
                </c:pt>
                <c:pt idx="1734">
                  <c:v>8</c:v>
                </c:pt>
                <c:pt idx="1735">
                  <c:v>2</c:v>
                </c:pt>
                <c:pt idx="1736">
                  <c:v>43</c:v>
                </c:pt>
                <c:pt idx="1737">
                  <c:v>7</c:v>
                </c:pt>
                <c:pt idx="1738">
                  <c:v>31</c:v>
                </c:pt>
                <c:pt idx="1739">
                  <c:v>5</c:v>
                </c:pt>
                <c:pt idx="1740">
                  <c:v>16</c:v>
                </c:pt>
                <c:pt idx="1741">
                  <c:v>7</c:v>
                </c:pt>
                <c:pt idx="1742">
                  <c:v>9</c:v>
                </c:pt>
                <c:pt idx="1743">
                  <c:v>10</c:v>
                </c:pt>
                <c:pt idx="1744">
                  <c:v>29</c:v>
                </c:pt>
                <c:pt idx="1745">
                  <c:v>12</c:v>
                </c:pt>
                <c:pt idx="1746">
                  <c:v>15</c:v>
                </c:pt>
                <c:pt idx="1747">
                  <c:v>5</c:v>
                </c:pt>
                <c:pt idx="1748">
                  <c:v>8</c:v>
                </c:pt>
                <c:pt idx="1749">
                  <c:v>6</c:v>
                </c:pt>
                <c:pt idx="1750">
                  <c:v>10</c:v>
                </c:pt>
                <c:pt idx="1751">
                  <c:v>9</c:v>
                </c:pt>
                <c:pt idx="1752">
                  <c:v>3</c:v>
                </c:pt>
                <c:pt idx="1753">
                  <c:v>27</c:v>
                </c:pt>
                <c:pt idx="1754">
                  <c:v>9</c:v>
                </c:pt>
                <c:pt idx="1755">
                  <c:v>4</c:v>
                </c:pt>
                <c:pt idx="1756">
                  <c:v>2</c:v>
                </c:pt>
                <c:pt idx="1757">
                  <c:v>8</c:v>
                </c:pt>
                <c:pt idx="1758">
                  <c:v>2</c:v>
                </c:pt>
                <c:pt idx="1759">
                  <c:v>43</c:v>
                </c:pt>
                <c:pt idx="1760">
                  <c:v>19</c:v>
                </c:pt>
                <c:pt idx="1761">
                  <c:v>13</c:v>
                </c:pt>
                <c:pt idx="1762">
                  <c:v>3</c:v>
                </c:pt>
                <c:pt idx="1763">
                  <c:v>15</c:v>
                </c:pt>
                <c:pt idx="1764">
                  <c:v>225</c:v>
                </c:pt>
                <c:pt idx="1765">
                  <c:v>9</c:v>
                </c:pt>
                <c:pt idx="1766">
                  <c:v>13</c:v>
                </c:pt>
                <c:pt idx="1767">
                  <c:v>16</c:v>
                </c:pt>
                <c:pt idx="1768">
                  <c:v>15</c:v>
                </c:pt>
                <c:pt idx="1769">
                  <c:v>2</c:v>
                </c:pt>
                <c:pt idx="1770">
                  <c:v>2</c:v>
                </c:pt>
                <c:pt idx="1771">
                  <c:v>9</c:v>
                </c:pt>
                <c:pt idx="1772">
                  <c:v>17</c:v>
                </c:pt>
                <c:pt idx="1773">
                  <c:v>11</c:v>
                </c:pt>
                <c:pt idx="1774">
                  <c:v>18</c:v>
                </c:pt>
                <c:pt idx="1775">
                  <c:v>4</c:v>
                </c:pt>
                <c:pt idx="1776">
                  <c:v>10</c:v>
                </c:pt>
                <c:pt idx="1777">
                  <c:v>4</c:v>
                </c:pt>
                <c:pt idx="1778">
                  <c:v>3</c:v>
                </c:pt>
                <c:pt idx="1779">
                  <c:v>5</c:v>
                </c:pt>
                <c:pt idx="1780">
                  <c:v>2</c:v>
                </c:pt>
                <c:pt idx="1781">
                  <c:v>5</c:v>
                </c:pt>
                <c:pt idx="1782">
                  <c:v>9</c:v>
                </c:pt>
                <c:pt idx="1783">
                  <c:v>9</c:v>
                </c:pt>
                <c:pt idx="1784">
                  <c:v>7</c:v>
                </c:pt>
                <c:pt idx="1785">
                  <c:v>4</c:v>
                </c:pt>
                <c:pt idx="1786">
                  <c:v>8</c:v>
                </c:pt>
                <c:pt idx="1787">
                  <c:v>5</c:v>
                </c:pt>
                <c:pt idx="1788">
                  <c:v>6</c:v>
                </c:pt>
                <c:pt idx="1789">
                  <c:v>3</c:v>
                </c:pt>
                <c:pt idx="1790">
                  <c:v>10</c:v>
                </c:pt>
                <c:pt idx="1791">
                  <c:v>6</c:v>
                </c:pt>
                <c:pt idx="1792">
                  <c:v>2</c:v>
                </c:pt>
                <c:pt idx="1793">
                  <c:v>10</c:v>
                </c:pt>
                <c:pt idx="1794">
                  <c:v>23</c:v>
                </c:pt>
                <c:pt idx="1795">
                  <c:v>8</c:v>
                </c:pt>
                <c:pt idx="1796">
                  <c:v>8</c:v>
                </c:pt>
                <c:pt idx="1797">
                  <c:v>17</c:v>
                </c:pt>
                <c:pt idx="1798">
                  <c:v>10</c:v>
                </c:pt>
                <c:pt idx="1799">
                  <c:v>5</c:v>
                </c:pt>
                <c:pt idx="1800">
                  <c:v>2</c:v>
                </c:pt>
                <c:pt idx="1801">
                  <c:v>7</c:v>
                </c:pt>
                <c:pt idx="1802">
                  <c:v>11</c:v>
                </c:pt>
                <c:pt idx="1803">
                  <c:v>15</c:v>
                </c:pt>
                <c:pt idx="1804">
                  <c:v>17</c:v>
                </c:pt>
                <c:pt idx="1805">
                  <c:v>12</c:v>
                </c:pt>
                <c:pt idx="1806">
                  <c:v>14</c:v>
                </c:pt>
                <c:pt idx="1807">
                  <c:v>5</c:v>
                </c:pt>
                <c:pt idx="1808">
                  <c:v>14</c:v>
                </c:pt>
                <c:pt idx="1809">
                  <c:v>4</c:v>
                </c:pt>
                <c:pt idx="1810">
                  <c:v>5</c:v>
                </c:pt>
                <c:pt idx="1811">
                  <c:v>11</c:v>
                </c:pt>
                <c:pt idx="1812">
                  <c:v>8</c:v>
                </c:pt>
                <c:pt idx="1813">
                  <c:v>11</c:v>
                </c:pt>
                <c:pt idx="1814">
                  <c:v>13</c:v>
                </c:pt>
                <c:pt idx="1815">
                  <c:v>16</c:v>
                </c:pt>
                <c:pt idx="1816">
                  <c:v>5</c:v>
                </c:pt>
                <c:pt idx="1817">
                  <c:v>2</c:v>
                </c:pt>
                <c:pt idx="1818">
                  <c:v>10</c:v>
                </c:pt>
                <c:pt idx="1819">
                  <c:v>9</c:v>
                </c:pt>
                <c:pt idx="1820">
                  <c:v>11</c:v>
                </c:pt>
                <c:pt idx="1821">
                  <c:v>3</c:v>
                </c:pt>
                <c:pt idx="1822">
                  <c:v>11</c:v>
                </c:pt>
                <c:pt idx="1823">
                  <c:v>10</c:v>
                </c:pt>
                <c:pt idx="1824">
                  <c:v>10</c:v>
                </c:pt>
                <c:pt idx="1825">
                  <c:v>23</c:v>
                </c:pt>
                <c:pt idx="1826">
                  <c:v>3</c:v>
                </c:pt>
                <c:pt idx="1827">
                  <c:v>7</c:v>
                </c:pt>
                <c:pt idx="1828">
                  <c:v>5</c:v>
                </c:pt>
                <c:pt idx="1829">
                  <c:v>22</c:v>
                </c:pt>
                <c:pt idx="1830">
                  <c:v>5</c:v>
                </c:pt>
                <c:pt idx="1831">
                  <c:v>4</c:v>
                </c:pt>
                <c:pt idx="1832">
                  <c:v>4</c:v>
                </c:pt>
                <c:pt idx="1833">
                  <c:v>7</c:v>
                </c:pt>
                <c:pt idx="1834">
                  <c:v>3</c:v>
                </c:pt>
                <c:pt idx="1835">
                  <c:v>20</c:v>
                </c:pt>
                <c:pt idx="1836">
                  <c:v>4</c:v>
                </c:pt>
                <c:pt idx="1837">
                  <c:v>4</c:v>
                </c:pt>
                <c:pt idx="1838">
                  <c:v>2</c:v>
                </c:pt>
                <c:pt idx="1839">
                  <c:v>7</c:v>
                </c:pt>
                <c:pt idx="1840">
                  <c:v>3</c:v>
                </c:pt>
                <c:pt idx="1841">
                  <c:v>7</c:v>
                </c:pt>
                <c:pt idx="1842">
                  <c:v>2</c:v>
                </c:pt>
                <c:pt idx="1843">
                  <c:v>8</c:v>
                </c:pt>
                <c:pt idx="1844">
                  <c:v>21</c:v>
                </c:pt>
                <c:pt idx="1845">
                  <c:v>8</c:v>
                </c:pt>
                <c:pt idx="1846">
                  <c:v>6</c:v>
                </c:pt>
                <c:pt idx="1847">
                  <c:v>8</c:v>
                </c:pt>
                <c:pt idx="1848">
                  <c:v>24</c:v>
                </c:pt>
                <c:pt idx="1849">
                  <c:v>2</c:v>
                </c:pt>
                <c:pt idx="1850">
                  <c:v>2</c:v>
                </c:pt>
                <c:pt idx="1851">
                  <c:v>17</c:v>
                </c:pt>
                <c:pt idx="1852">
                  <c:v>2</c:v>
                </c:pt>
                <c:pt idx="1853">
                  <c:v>10</c:v>
                </c:pt>
                <c:pt idx="1854">
                  <c:v>22</c:v>
                </c:pt>
                <c:pt idx="1855">
                  <c:v>9</c:v>
                </c:pt>
                <c:pt idx="1856">
                  <c:v>5</c:v>
                </c:pt>
                <c:pt idx="1857">
                  <c:v>34</c:v>
                </c:pt>
                <c:pt idx="1858">
                  <c:v>9</c:v>
                </c:pt>
                <c:pt idx="1859">
                  <c:v>3</c:v>
                </c:pt>
                <c:pt idx="1860">
                  <c:v>10</c:v>
                </c:pt>
                <c:pt idx="1861">
                  <c:v>9</c:v>
                </c:pt>
                <c:pt idx="1862">
                  <c:v>50</c:v>
                </c:pt>
                <c:pt idx="1863">
                  <c:v>7</c:v>
                </c:pt>
                <c:pt idx="1864">
                  <c:v>21</c:v>
                </c:pt>
                <c:pt idx="1865">
                  <c:v>22</c:v>
                </c:pt>
                <c:pt idx="1866">
                  <c:v>7</c:v>
                </c:pt>
                <c:pt idx="1867">
                  <c:v>22</c:v>
                </c:pt>
                <c:pt idx="1868">
                  <c:v>4</c:v>
                </c:pt>
                <c:pt idx="1869">
                  <c:v>3</c:v>
                </c:pt>
                <c:pt idx="1870">
                  <c:v>9</c:v>
                </c:pt>
                <c:pt idx="1871">
                  <c:v>8</c:v>
                </c:pt>
                <c:pt idx="1872">
                  <c:v>6</c:v>
                </c:pt>
                <c:pt idx="1873">
                  <c:v>4</c:v>
                </c:pt>
                <c:pt idx="1874">
                  <c:v>15</c:v>
                </c:pt>
                <c:pt idx="1875">
                  <c:v>20</c:v>
                </c:pt>
                <c:pt idx="1876">
                  <c:v>14</c:v>
                </c:pt>
                <c:pt idx="1877">
                  <c:v>7</c:v>
                </c:pt>
                <c:pt idx="1878">
                  <c:v>4</c:v>
                </c:pt>
                <c:pt idx="1879">
                  <c:v>17</c:v>
                </c:pt>
                <c:pt idx="1880">
                  <c:v>5</c:v>
                </c:pt>
                <c:pt idx="1881">
                  <c:v>12</c:v>
                </c:pt>
                <c:pt idx="1882">
                  <c:v>7</c:v>
                </c:pt>
                <c:pt idx="1883">
                  <c:v>15</c:v>
                </c:pt>
                <c:pt idx="1884">
                  <c:v>3</c:v>
                </c:pt>
                <c:pt idx="1885">
                  <c:v>11</c:v>
                </c:pt>
                <c:pt idx="1886">
                  <c:v>4</c:v>
                </c:pt>
                <c:pt idx="1887">
                  <c:v>12</c:v>
                </c:pt>
                <c:pt idx="1888">
                  <c:v>2</c:v>
                </c:pt>
                <c:pt idx="1889">
                  <c:v>7</c:v>
                </c:pt>
                <c:pt idx="1890">
                  <c:v>8</c:v>
                </c:pt>
                <c:pt idx="1891">
                  <c:v>4</c:v>
                </c:pt>
                <c:pt idx="1892">
                  <c:v>3</c:v>
                </c:pt>
                <c:pt idx="1893">
                  <c:v>4</c:v>
                </c:pt>
                <c:pt idx="1894">
                  <c:v>11</c:v>
                </c:pt>
                <c:pt idx="1895">
                  <c:v>5</c:v>
                </c:pt>
                <c:pt idx="1896">
                  <c:v>2</c:v>
                </c:pt>
                <c:pt idx="1897">
                  <c:v>6</c:v>
                </c:pt>
                <c:pt idx="1898">
                  <c:v>4</c:v>
                </c:pt>
                <c:pt idx="1899">
                  <c:v>9</c:v>
                </c:pt>
                <c:pt idx="1900">
                  <c:v>17</c:v>
                </c:pt>
                <c:pt idx="1901">
                  <c:v>2</c:v>
                </c:pt>
                <c:pt idx="1902">
                  <c:v>4</c:v>
                </c:pt>
                <c:pt idx="1903">
                  <c:v>5</c:v>
                </c:pt>
                <c:pt idx="1904">
                  <c:v>13</c:v>
                </c:pt>
                <c:pt idx="1905">
                  <c:v>5</c:v>
                </c:pt>
                <c:pt idx="1906">
                  <c:v>9</c:v>
                </c:pt>
                <c:pt idx="1907">
                  <c:v>10</c:v>
                </c:pt>
                <c:pt idx="1908">
                  <c:v>3</c:v>
                </c:pt>
                <c:pt idx="1909">
                  <c:v>17</c:v>
                </c:pt>
                <c:pt idx="1910">
                  <c:v>6</c:v>
                </c:pt>
                <c:pt idx="1911">
                  <c:v>6</c:v>
                </c:pt>
                <c:pt idx="1912">
                  <c:v>51</c:v>
                </c:pt>
                <c:pt idx="1913">
                  <c:v>9</c:v>
                </c:pt>
                <c:pt idx="1914">
                  <c:v>5</c:v>
                </c:pt>
                <c:pt idx="1915">
                  <c:v>3</c:v>
                </c:pt>
                <c:pt idx="1916">
                  <c:v>30</c:v>
                </c:pt>
                <c:pt idx="1917">
                  <c:v>5</c:v>
                </c:pt>
                <c:pt idx="1918">
                  <c:v>5</c:v>
                </c:pt>
                <c:pt idx="1919">
                  <c:v>7</c:v>
                </c:pt>
                <c:pt idx="1920">
                  <c:v>12</c:v>
                </c:pt>
                <c:pt idx="1921">
                  <c:v>2</c:v>
                </c:pt>
                <c:pt idx="1922">
                  <c:v>3</c:v>
                </c:pt>
                <c:pt idx="1923">
                  <c:v>8</c:v>
                </c:pt>
                <c:pt idx="1924">
                  <c:v>6</c:v>
                </c:pt>
                <c:pt idx="1925">
                  <c:v>48</c:v>
                </c:pt>
                <c:pt idx="1926">
                  <c:v>2</c:v>
                </c:pt>
                <c:pt idx="1927">
                  <c:v>9</c:v>
                </c:pt>
                <c:pt idx="1928">
                  <c:v>2</c:v>
                </c:pt>
                <c:pt idx="1929">
                  <c:v>25</c:v>
                </c:pt>
                <c:pt idx="1930">
                  <c:v>9</c:v>
                </c:pt>
                <c:pt idx="1931">
                  <c:v>11</c:v>
                </c:pt>
                <c:pt idx="1932">
                  <c:v>4</c:v>
                </c:pt>
                <c:pt idx="1933">
                  <c:v>8</c:v>
                </c:pt>
                <c:pt idx="1934">
                  <c:v>17</c:v>
                </c:pt>
                <c:pt idx="1935">
                  <c:v>8</c:v>
                </c:pt>
                <c:pt idx="1936">
                  <c:v>32</c:v>
                </c:pt>
                <c:pt idx="1937">
                  <c:v>9</c:v>
                </c:pt>
                <c:pt idx="1938">
                  <c:v>13</c:v>
                </c:pt>
                <c:pt idx="1939">
                  <c:v>10</c:v>
                </c:pt>
                <c:pt idx="1940">
                  <c:v>7</c:v>
                </c:pt>
                <c:pt idx="1941">
                  <c:v>2</c:v>
                </c:pt>
                <c:pt idx="1942">
                  <c:v>2</c:v>
                </c:pt>
                <c:pt idx="1943">
                  <c:v>4</c:v>
                </c:pt>
                <c:pt idx="1944">
                  <c:v>2</c:v>
                </c:pt>
                <c:pt idx="1945">
                  <c:v>15</c:v>
                </c:pt>
                <c:pt idx="1946">
                  <c:v>4</c:v>
                </c:pt>
                <c:pt idx="1947">
                  <c:v>4</c:v>
                </c:pt>
                <c:pt idx="1948">
                  <c:v>9</c:v>
                </c:pt>
                <c:pt idx="1949">
                  <c:v>10</c:v>
                </c:pt>
                <c:pt idx="1950">
                  <c:v>3</c:v>
                </c:pt>
                <c:pt idx="1951">
                  <c:v>4</c:v>
                </c:pt>
                <c:pt idx="1952">
                  <c:v>2</c:v>
                </c:pt>
                <c:pt idx="1953">
                  <c:v>4</c:v>
                </c:pt>
                <c:pt idx="1954">
                  <c:v>7</c:v>
                </c:pt>
                <c:pt idx="1955">
                  <c:v>7</c:v>
                </c:pt>
                <c:pt idx="1956">
                  <c:v>3</c:v>
                </c:pt>
                <c:pt idx="1957">
                  <c:v>5</c:v>
                </c:pt>
                <c:pt idx="1958">
                  <c:v>6</c:v>
                </c:pt>
                <c:pt idx="1959">
                  <c:v>28</c:v>
                </c:pt>
                <c:pt idx="1960">
                  <c:v>18</c:v>
                </c:pt>
                <c:pt idx="1961">
                  <c:v>10</c:v>
                </c:pt>
                <c:pt idx="1962">
                  <c:v>20</c:v>
                </c:pt>
                <c:pt idx="1963">
                  <c:v>2</c:v>
                </c:pt>
                <c:pt idx="1964">
                  <c:v>5</c:v>
                </c:pt>
                <c:pt idx="1965">
                  <c:v>7</c:v>
                </c:pt>
                <c:pt idx="1966">
                  <c:v>8</c:v>
                </c:pt>
                <c:pt idx="1967">
                  <c:v>20</c:v>
                </c:pt>
                <c:pt idx="1968">
                  <c:v>16</c:v>
                </c:pt>
                <c:pt idx="1969">
                  <c:v>4</c:v>
                </c:pt>
                <c:pt idx="1970">
                  <c:v>8</c:v>
                </c:pt>
                <c:pt idx="1971">
                  <c:v>3</c:v>
                </c:pt>
                <c:pt idx="1972">
                  <c:v>13</c:v>
                </c:pt>
                <c:pt idx="1973">
                  <c:v>10</c:v>
                </c:pt>
                <c:pt idx="1974">
                  <c:v>4</c:v>
                </c:pt>
                <c:pt idx="1975">
                  <c:v>5</c:v>
                </c:pt>
                <c:pt idx="1976">
                  <c:v>17</c:v>
                </c:pt>
                <c:pt idx="1977">
                  <c:v>20</c:v>
                </c:pt>
                <c:pt idx="1978">
                  <c:v>11</c:v>
                </c:pt>
                <c:pt idx="1979">
                  <c:v>4</c:v>
                </c:pt>
                <c:pt idx="1980">
                  <c:v>3</c:v>
                </c:pt>
                <c:pt idx="1981">
                  <c:v>29</c:v>
                </c:pt>
                <c:pt idx="1982">
                  <c:v>7</c:v>
                </c:pt>
                <c:pt idx="1983">
                  <c:v>17</c:v>
                </c:pt>
                <c:pt idx="1984">
                  <c:v>5</c:v>
                </c:pt>
                <c:pt idx="1985">
                  <c:v>34</c:v>
                </c:pt>
                <c:pt idx="1986">
                  <c:v>20</c:v>
                </c:pt>
                <c:pt idx="1987">
                  <c:v>3</c:v>
                </c:pt>
                <c:pt idx="1988">
                  <c:v>5</c:v>
                </c:pt>
                <c:pt idx="1989">
                  <c:v>7</c:v>
                </c:pt>
                <c:pt idx="1990">
                  <c:v>24</c:v>
                </c:pt>
                <c:pt idx="1991">
                  <c:v>2</c:v>
                </c:pt>
                <c:pt idx="1992">
                  <c:v>3</c:v>
                </c:pt>
                <c:pt idx="1993">
                  <c:v>4</c:v>
                </c:pt>
                <c:pt idx="1994">
                  <c:v>5</c:v>
                </c:pt>
                <c:pt idx="1995">
                  <c:v>16</c:v>
                </c:pt>
                <c:pt idx="1996">
                  <c:v>19</c:v>
                </c:pt>
                <c:pt idx="1997">
                  <c:v>8</c:v>
                </c:pt>
                <c:pt idx="1998">
                  <c:v>11</c:v>
                </c:pt>
                <c:pt idx="1999">
                  <c:v>18</c:v>
                </c:pt>
                <c:pt idx="2000">
                  <c:v>12</c:v>
                </c:pt>
                <c:pt idx="2001">
                  <c:v>63</c:v>
                </c:pt>
                <c:pt idx="2002">
                  <c:v>17</c:v>
                </c:pt>
                <c:pt idx="2003">
                  <c:v>6</c:v>
                </c:pt>
                <c:pt idx="2004">
                  <c:v>9</c:v>
                </c:pt>
                <c:pt idx="2005">
                  <c:v>4</c:v>
                </c:pt>
                <c:pt idx="2006">
                  <c:v>7</c:v>
                </c:pt>
                <c:pt idx="2007">
                  <c:v>11</c:v>
                </c:pt>
                <c:pt idx="2008">
                  <c:v>5</c:v>
                </c:pt>
                <c:pt idx="2009">
                  <c:v>8</c:v>
                </c:pt>
                <c:pt idx="2010">
                  <c:v>15</c:v>
                </c:pt>
                <c:pt idx="2011">
                  <c:v>4</c:v>
                </c:pt>
                <c:pt idx="2012">
                  <c:v>4</c:v>
                </c:pt>
                <c:pt idx="2013">
                  <c:v>2</c:v>
                </c:pt>
                <c:pt idx="2014">
                  <c:v>12</c:v>
                </c:pt>
                <c:pt idx="2015">
                  <c:v>5</c:v>
                </c:pt>
                <c:pt idx="2016">
                  <c:v>6</c:v>
                </c:pt>
                <c:pt idx="2017">
                  <c:v>2</c:v>
                </c:pt>
                <c:pt idx="2018">
                  <c:v>20</c:v>
                </c:pt>
                <c:pt idx="2019">
                  <c:v>3</c:v>
                </c:pt>
                <c:pt idx="2020">
                  <c:v>18</c:v>
                </c:pt>
                <c:pt idx="2021">
                  <c:v>17</c:v>
                </c:pt>
                <c:pt idx="2022">
                  <c:v>5</c:v>
                </c:pt>
                <c:pt idx="2023">
                  <c:v>3</c:v>
                </c:pt>
                <c:pt idx="2024">
                  <c:v>36</c:v>
                </c:pt>
                <c:pt idx="2025">
                  <c:v>8</c:v>
                </c:pt>
                <c:pt idx="2026">
                  <c:v>4</c:v>
                </c:pt>
                <c:pt idx="2027">
                  <c:v>18</c:v>
                </c:pt>
                <c:pt idx="2028">
                  <c:v>5</c:v>
                </c:pt>
                <c:pt idx="2029">
                  <c:v>5</c:v>
                </c:pt>
                <c:pt idx="2030">
                  <c:v>8</c:v>
                </c:pt>
                <c:pt idx="2031">
                  <c:v>6</c:v>
                </c:pt>
                <c:pt idx="2032">
                  <c:v>4</c:v>
                </c:pt>
                <c:pt idx="2033">
                  <c:v>14</c:v>
                </c:pt>
                <c:pt idx="2034">
                  <c:v>8</c:v>
                </c:pt>
                <c:pt idx="2035">
                  <c:v>3</c:v>
                </c:pt>
                <c:pt idx="2036">
                  <c:v>5</c:v>
                </c:pt>
                <c:pt idx="2037">
                  <c:v>3</c:v>
                </c:pt>
                <c:pt idx="2038">
                  <c:v>28</c:v>
                </c:pt>
                <c:pt idx="2039">
                  <c:v>13</c:v>
                </c:pt>
                <c:pt idx="2040">
                  <c:v>18</c:v>
                </c:pt>
                <c:pt idx="2041">
                  <c:v>24</c:v>
                </c:pt>
                <c:pt idx="2042">
                  <c:v>9</c:v>
                </c:pt>
                <c:pt idx="2043">
                  <c:v>16</c:v>
                </c:pt>
                <c:pt idx="2044">
                  <c:v>4</c:v>
                </c:pt>
                <c:pt idx="2045">
                  <c:v>9</c:v>
                </c:pt>
                <c:pt idx="2046">
                  <c:v>14</c:v>
                </c:pt>
                <c:pt idx="2047">
                  <c:v>9</c:v>
                </c:pt>
                <c:pt idx="2048">
                  <c:v>12</c:v>
                </c:pt>
                <c:pt idx="2049">
                  <c:v>9</c:v>
                </c:pt>
                <c:pt idx="2050">
                  <c:v>9</c:v>
                </c:pt>
                <c:pt idx="2051">
                  <c:v>15</c:v>
                </c:pt>
                <c:pt idx="2052">
                  <c:v>3</c:v>
                </c:pt>
                <c:pt idx="2053">
                  <c:v>8</c:v>
                </c:pt>
                <c:pt idx="2054">
                  <c:v>4</c:v>
                </c:pt>
                <c:pt idx="2055">
                  <c:v>18</c:v>
                </c:pt>
                <c:pt idx="2056">
                  <c:v>10</c:v>
                </c:pt>
                <c:pt idx="2057">
                  <c:v>8</c:v>
                </c:pt>
                <c:pt idx="2058">
                  <c:v>13</c:v>
                </c:pt>
                <c:pt idx="2059">
                  <c:v>17</c:v>
                </c:pt>
                <c:pt idx="2060">
                  <c:v>44</c:v>
                </c:pt>
                <c:pt idx="2061">
                  <c:v>10</c:v>
                </c:pt>
                <c:pt idx="2062">
                  <c:v>70</c:v>
                </c:pt>
                <c:pt idx="2063">
                  <c:v>2</c:v>
                </c:pt>
                <c:pt idx="2064">
                  <c:v>2</c:v>
                </c:pt>
                <c:pt idx="2065">
                  <c:v>5</c:v>
                </c:pt>
                <c:pt idx="2066">
                  <c:v>7</c:v>
                </c:pt>
                <c:pt idx="2067">
                  <c:v>2</c:v>
                </c:pt>
                <c:pt idx="2068">
                  <c:v>29</c:v>
                </c:pt>
                <c:pt idx="2069">
                  <c:v>2</c:v>
                </c:pt>
                <c:pt idx="2070">
                  <c:v>4</c:v>
                </c:pt>
                <c:pt idx="2071">
                  <c:v>3</c:v>
                </c:pt>
                <c:pt idx="2072">
                  <c:v>2</c:v>
                </c:pt>
                <c:pt idx="2073">
                  <c:v>8</c:v>
                </c:pt>
                <c:pt idx="2074">
                  <c:v>5</c:v>
                </c:pt>
                <c:pt idx="2075">
                  <c:v>4</c:v>
                </c:pt>
                <c:pt idx="2076">
                  <c:v>16</c:v>
                </c:pt>
                <c:pt idx="2077">
                  <c:v>32</c:v>
                </c:pt>
                <c:pt idx="2078">
                  <c:v>2</c:v>
                </c:pt>
                <c:pt idx="2079">
                  <c:v>12</c:v>
                </c:pt>
                <c:pt idx="2080">
                  <c:v>2</c:v>
                </c:pt>
                <c:pt idx="2081">
                  <c:v>3</c:v>
                </c:pt>
                <c:pt idx="2082">
                  <c:v>9</c:v>
                </c:pt>
                <c:pt idx="2083">
                  <c:v>3</c:v>
                </c:pt>
                <c:pt idx="2084">
                  <c:v>10</c:v>
                </c:pt>
                <c:pt idx="2085">
                  <c:v>8</c:v>
                </c:pt>
                <c:pt idx="2086">
                  <c:v>4</c:v>
                </c:pt>
                <c:pt idx="2087">
                  <c:v>6</c:v>
                </c:pt>
                <c:pt idx="2088">
                  <c:v>16</c:v>
                </c:pt>
                <c:pt idx="2089">
                  <c:v>7</c:v>
                </c:pt>
                <c:pt idx="2090">
                  <c:v>4</c:v>
                </c:pt>
                <c:pt idx="2091">
                  <c:v>7</c:v>
                </c:pt>
                <c:pt idx="2092">
                  <c:v>4</c:v>
                </c:pt>
                <c:pt idx="2093">
                  <c:v>4</c:v>
                </c:pt>
                <c:pt idx="2094">
                  <c:v>6</c:v>
                </c:pt>
                <c:pt idx="2095">
                  <c:v>14</c:v>
                </c:pt>
                <c:pt idx="2096">
                  <c:v>28</c:v>
                </c:pt>
                <c:pt idx="2097">
                  <c:v>5</c:v>
                </c:pt>
                <c:pt idx="2098">
                  <c:v>19</c:v>
                </c:pt>
                <c:pt idx="2099">
                  <c:v>12</c:v>
                </c:pt>
                <c:pt idx="2100">
                  <c:v>3</c:v>
                </c:pt>
                <c:pt idx="2101">
                  <c:v>11</c:v>
                </c:pt>
                <c:pt idx="2102">
                  <c:v>9</c:v>
                </c:pt>
                <c:pt idx="2103">
                  <c:v>19</c:v>
                </c:pt>
                <c:pt idx="2104">
                  <c:v>2</c:v>
                </c:pt>
                <c:pt idx="2105">
                  <c:v>4</c:v>
                </c:pt>
                <c:pt idx="2106">
                  <c:v>11</c:v>
                </c:pt>
                <c:pt idx="2107">
                  <c:v>3</c:v>
                </c:pt>
                <c:pt idx="2108">
                  <c:v>16</c:v>
                </c:pt>
                <c:pt idx="2109">
                  <c:v>16</c:v>
                </c:pt>
                <c:pt idx="2110">
                  <c:v>2</c:v>
                </c:pt>
                <c:pt idx="2111">
                  <c:v>5</c:v>
                </c:pt>
                <c:pt idx="2112">
                  <c:v>5</c:v>
                </c:pt>
                <c:pt idx="2113">
                  <c:v>8</c:v>
                </c:pt>
                <c:pt idx="2114">
                  <c:v>4</c:v>
                </c:pt>
                <c:pt idx="2115">
                  <c:v>2</c:v>
                </c:pt>
                <c:pt idx="2116">
                  <c:v>3</c:v>
                </c:pt>
                <c:pt idx="2117">
                  <c:v>14</c:v>
                </c:pt>
                <c:pt idx="2118">
                  <c:v>6</c:v>
                </c:pt>
                <c:pt idx="2119">
                  <c:v>6</c:v>
                </c:pt>
                <c:pt idx="2120">
                  <c:v>8</c:v>
                </c:pt>
                <c:pt idx="2121">
                  <c:v>16</c:v>
                </c:pt>
                <c:pt idx="2122">
                  <c:v>44</c:v>
                </c:pt>
                <c:pt idx="2123">
                  <c:v>3</c:v>
                </c:pt>
                <c:pt idx="2124">
                  <c:v>4</c:v>
                </c:pt>
                <c:pt idx="2125">
                  <c:v>11</c:v>
                </c:pt>
                <c:pt idx="2126">
                  <c:v>13</c:v>
                </c:pt>
                <c:pt idx="2127">
                  <c:v>4</c:v>
                </c:pt>
                <c:pt idx="2128">
                  <c:v>11</c:v>
                </c:pt>
                <c:pt idx="2129">
                  <c:v>3</c:v>
                </c:pt>
                <c:pt idx="2130">
                  <c:v>4</c:v>
                </c:pt>
                <c:pt idx="2131">
                  <c:v>7</c:v>
                </c:pt>
                <c:pt idx="2132">
                  <c:v>22</c:v>
                </c:pt>
                <c:pt idx="2133">
                  <c:v>8</c:v>
                </c:pt>
                <c:pt idx="2134">
                  <c:v>5</c:v>
                </c:pt>
                <c:pt idx="2135">
                  <c:v>6</c:v>
                </c:pt>
                <c:pt idx="2136">
                  <c:v>5</c:v>
                </c:pt>
                <c:pt idx="2137">
                  <c:v>24</c:v>
                </c:pt>
                <c:pt idx="2138">
                  <c:v>7</c:v>
                </c:pt>
                <c:pt idx="2139">
                  <c:v>44</c:v>
                </c:pt>
                <c:pt idx="2140">
                  <c:v>3</c:v>
                </c:pt>
                <c:pt idx="2141">
                  <c:v>4</c:v>
                </c:pt>
                <c:pt idx="2142">
                  <c:v>11</c:v>
                </c:pt>
                <c:pt idx="2143">
                  <c:v>7</c:v>
                </c:pt>
                <c:pt idx="2144">
                  <c:v>41</c:v>
                </c:pt>
                <c:pt idx="2145">
                  <c:v>8</c:v>
                </c:pt>
                <c:pt idx="2146">
                  <c:v>8</c:v>
                </c:pt>
                <c:pt idx="2147">
                  <c:v>3</c:v>
                </c:pt>
                <c:pt idx="2148">
                  <c:v>7</c:v>
                </c:pt>
                <c:pt idx="2149">
                  <c:v>3</c:v>
                </c:pt>
                <c:pt idx="2150">
                  <c:v>3</c:v>
                </c:pt>
                <c:pt idx="2151">
                  <c:v>3</c:v>
                </c:pt>
                <c:pt idx="2152">
                  <c:v>3</c:v>
                </c:pt>
                <c:pt idx="2153">
                  <c:v>4</c:v>
                </c:pt>
                <c:pt idx="2154">
                  <c:v>4</c:v>
                </c:pt>
                <c:pt idx="2155">
                  <c:v>2</c:v>
                </c:pt>
                <c:pt idx="2156">
                  <c:v>31</c:v>
                </c:pt>
                <c:pt idx="2157">
                  <c:v>6</c:v>
                </c:pt>
                <c:pt idx="2158">
                  <c:v>3</c:v>
                </c:pt>
                <c:pt idx="2159">
                  <c:v>2</c:v>
                </c:pt>
                <c:pt idx="2160">
                  <c:v>21</c:v>
                </c:pt>
                <c:pt idx="2161">
                  <c:v>9</c:v>
                </c:pt>
                <c:pt idx="2162">
                  <c:v>10</c:v>
                </c:pt>
                <c:pt idx="2163">
                  <c:v>5</c:v>
                </c:pt>
                <c:pt idx="2164">
                  <c:v>4</c:v>
                </c:pt>
                <c:pt idx="2165">
                  <c:v>2</c:v>
                </c:pt>
                <c:pt idx="2166">
                  <c:v>5</c:v>
                </c:pt>
                <c:pt idx="2167">
                  <c:v>4</c:v>
                </c:pt>
                <c:pt idx="2168">
                  <c:v>3</c:v>
                </c:pt>
                <c:pt idx="2169">
                  <c:v>16</c:v>
                </c:pt>
                <c:pt idx="2170">
                  <c:v>5</c:v>
                </c:pt>
                <c:pt idx="2171">
                  <c:v>13</c:v>
                </c:pt>
                <c:pt idx="2172">
                  <c:v>3</c:v>
                </c:pt>
                <c:pt idx="2173">
                  <c:v>4</c:v>
                </c:pt>
                <c:pt idx="2174">
                  <c:v>15</c:v>
                </c:pt>
                <c:pt idx="2175">
                  <c:v>3</c:v>
                </c:pt>
                <c:pt idx="2176">
                  <c:v>6</c:v>
                </c:pt>
                <c:pt idx="2177">
                  <c:v>4</c:v>
                </c:pt>
                <c:pt idx="2178">
                  <c:v>14</c:v>
                </c:pt>
                <c:pt idx="2179">
                  <c:v>4</c:v>
                </c:pt>
                <c:pt idx="2180">
                  <c:v>3</c:v>
                </c:pt>
                <c:pt idx="2181">
                  <c:v>3</c:v>
                </c:pt>
                <c:pt idx="2182">
                  <c:v>9</c:v>
                </c:pt>
                <c:pt idx="2183">
                  <c:v>21</c:v>
                </c:pt>
                <c:pt idx="2184">
                  <c:v>12</c:v>
                </c:pt>
                <c:pt idx="2185">
                  <c:v>3</c:v>
                </c:pt>
                <c:pt idx="2186">
                  <c:v>16</c:v>
                </c:pt>
                <c:pt idx="2187">
                  <c:v>18</c:v>
                </c:pt>
                <c:pt idx="2188">
                  <c:v>14</c:v>
                </c:pt>
                <c:pt idx="2189">
                  <c:v>7</c:v>
                </c:pt>
                <c:pt idx="2190">
                  <c:v>7</c:v>
                </c:pt>
                <c:pt idx="2191">
                  <c:v>15</c:v>
                </c:pt>
                <c:pt idx="2192">
                  <c:v>13</c:v>
                </c:pt>
                <c:pt idx="2193">
                  <c:v>2</c:v>
                </c:pt>
                <c:pt idx="2194">
                  <c:v>13</c:v>
                </c:pt>
                <c:pt idx="2195">
                  <c:v>5</c:v>
                </c:pt>
                <c:pt idx="2196">
                  <c:v>6</c:v>
                </c:pt>
                <c:pt idx="2197">
                  <c:v>4</c:v>
                </c:pt>
                <c:pt idx="2198">
                  <c:v>7</c:v>
                </c:pt>
                <c:pt idx="2199">
                  <c:v>6</c:v>
                </c:pt>
                <c:pt idx="2200">
                  <c:v>17</c:v>
                </c:pt>
                <c:pt idx="2201">
                  <c:v>18</c:v>
                </c:pt>
                <c:pt idx="2202">
                  <c:v>4</c:v>
                </c:pt>
                <c:pt idx="2203">
                  <c:v>12</c:v>
                </c:pt>
                <c:pt idx="2204">
                  <c:v>14</c:v>
                </c:pt>
                <c:pt idx="2205">
                  <c:v>5</c:v>
                </c:pt>
                <c:pt idx="2206">
                  <c:v>3</c:v>
                </c:pt>
                <c:pt idx="2207">
                  <c:v>5</c:v>
                </c:pt>
                <c:pt idx="2208">
                  <c:v>4</c:v>
                </c:pt>
                <c:pt idx="2209">
                  <c:v>16</c:v>
                </c:pt>
                <c:pt idx="2210">
                  <c:v>14</c:v>
                </c:pt>
                <c:pt idx="2211">
                  <c:v>12</c:v>
                </c:pt>
                <c:pt idx="2212">
                  <c:v>14</c:v>
                </c:pt>
                <c:pt idx="2213">
                  <c:v>5</c:v>
                </c:pt>
                <c:pt idx="2214">
                  <c:v>6</c:v>
                </c:pt>
                <c:pt idx="2215">
                  <c:v>6</c:v>
                </c:pt>
                <c:pt idx="2216">
                  <c:v>6</c:v>
                </c:pt>
                <c:pt idx="2217">
                  <c:v>6</c:v>
                </c:pt>
                <c:pt idx="2218">
                  <c:v>6</c:v>
                </c:pt>
                <c:pt idx="2219">
                  <c:v>6</c:v>
                </c:pt>
                <c:pt idx="2220">
                  <c:v>20</c:v>
                </c:pt>
                <c:pt idx="2221">
                  <c:v>6</c:v>
                </c:pt>
                <c:pt idx="2222">
                  <c:v>9</c:v>
                </c:pt>
                <c:pt idx="2223">
                  <c:v>6</c:v>
                </c:pt>
                <c:pt idx="2224">
                  <c:v>3</c:v>
                </c:pt>
                <c:pt idx="2225">
                  <c:v>13</c:v>
                </c:pt>
                <c:pt idx="2226">
                  <c:v>6</c:v>
                </c:pt>
                <c:pt idx="2227">
                  <c:v>22</c:v>
                </c:pt>
                <c:pt idx="2228">
                  <c:v>20</c:v>
                </c:pt>
                <c:pt idx="2229">
                  <c:v>4</c:v>
                </c:pt>
                <c:pt idx="2230">
                  <c:v>12</c:v>
                </c:pt>
                <c:pt idx="2231">
                  <c:v>13</c:v>
                </c:pt>
                <c:pt idx="2232">
                  <c:v>9</c:v>
                </c:pt>
                <c:pt idx="2233">
                  <c:v>16</c:v>
                </c:pt>
                <c:pt idx="2234">
                  <c:v>5</c:v>
                </c:pt>
                <c:pt idx="2235">
                  <c:v>4</c:v>
                </c:pt>
                <c:pt idx="2236">
                  <c:v>4</c:v>
                </c:pt>
                <c:pt idx="2237">
                  <c:v>2</c:v>
                </c:pt>
                <c:pt idx="2238">
                  <c:v>6</c:v>
                </c:pt>
                <c:pt idx="2239">
                  <c:v>12</c:v>
                </c:pt>
                <c:pt idx="2240">
                  <c:v>6</c:v>
                </c:pt>
                <c:pt idx="2241">
                  <c:v>13</c:v>
                </c:pt>
                <c:pt idx="2242">
                  <c:v>13</c:v>
                </c:pt>
                <c:pt idx="2243">
                  <c:v>2</c:v>
                </c:pt>
                <c:pt idx="2244">
                  <c:v>13</c:v>
                </c:pt>
                <c:pt idx="2245">
                  <c:v>5</c:v>
                </c:pt>
                <c:pt idx="2246">
                  <c:v>4</c:v>
                </c:pt>
                <c:pt idx="2247">
                  <c:v>20</c:v>
                </c:pt>
                <c:pt idx="2248">
                  <c:v>18</c:v>
                </c:pt>
                <c:pt idx="2249">
                  <c:v>10</c:v>
                </c:pt>
                <c:pt idx="2250">
                  <c:v>5</c:v>
                </c:pt>
                <c:pt idx="2251">
                  <c:v>5</c:v>
                </c:pt>
                <c:pt idx="2252">
                  <c:v>12</c:v>
                </c:pt>
                <c:pt idx="2253">
                  <c:v>23</c:v>
                </c:pt>
                <c:pt idx="2254">
                  <c:v>17</c:v>
                </c:pt>
                <c:pt idx="2255">
                  <c:v>2</c:v>
                </c:pt>
                <c:pt idx="2256">
                  <c:v>2</c:v>
                </c:pt>
                <c:pt idx="2257">
                  <c:v>13</c:v>
                </c:pt>
                <c:pt idx="2258">
                  <c:v>7</c:v>
                </c:pt>
                <c:pt idx="2259">
                  <c:v>11</c:v>
                </c:pt>
                <c:pt idx="2260">
                  <c:v>16</c:v>
                </c:pt>
                <c:pt idx="2261">
                  <c:v>2</c:v>
                </c:pt>
                <c:pt idx="2262">
                  <c:v>21</c:v>
                </c:pt>
                <c:pt idx="2263">
                  <c:v>11</c:v>
                </c:pt>
                <c:pt idx="2264">
                  <c:v>7</c:v>
                </c:pt>
                <c:pt idx="2265">
                  <c:v>6</c:v>
                </c:pt>
                <c:pt idx="2266">
                  <c:v>3</c:v>
                </c:pt>
                <c:pt idx="2267">
                  <c:v>2</c:v>
                </c:pt>
                <c:pt idx="2268">
                  <c:v>18</c:v>
                </c:pt>
                <c:pt idx="2269">
                  <c:v>3</c:v>
                </c:pt>
                <c:pt idx="2270">
                  <c:v>59</c:v>
                </c:pt>
                <c:pt idx="2271">
                  <c:v>17</c:v>
                </c:pt>
                <c:pt idx="2272">
                  <c:v>4</c:v>
                </c:pt>
                <c:pt idx="2273">
                  <c:v>5</c:v>
                </c:pt>
                <c:pt idx="2274">
                  <c:v>14</c:v>
                </c:pt>
                <c:pt idx="2275">
                  <c:v>15</c:v>
                </c:pt>
                <c:pt idx="2276">
                  <c:v>22</c:v>
                </c:pt>
                <c:pt idx="2277">
                  <c:v>2</c:v>
                </c:pt>
                <c:pt idx="2278">
                  <c:v>5</c:v>
                </c:pt>
                <c:pt idx="2279">
                  <c:v>6</c:v>
                </c:pt>
                <c:pt idx="2280">
                  <c:v>4</c:v>
                </c:pt>
                <c:pt idx="2281">
                  <c:v>6</c:v>
                </c:pt>
                <c:pt idx="2282">
                  <c:v>9</c:v>
                </c:pt>
                <c:pt idx="2283">
                  <c:v>4</c:v>
                </c:pt>
                <c:pt idx="2284">
                  <c:v>5</c:v>
                </c:pt>
                <c:pt idx="2285">
                  <c:v>11</c:v>
                </c:pt>
                <c:pt idx="2286">
                  <c:v>34</c:v>
                </c:pt>
                <c:pt idx="2287">
                  <c:v>15</c:v>
                </c:pt>
                <c:pt idx="2288">
                  <c:v>4</c:v>
                </c:pt>
                <c:pt idx="2289">
                  <c:v>13</c:v>
                </c:pt>
                <c:pt idx="2290">
                  <c:v>6</c:v>
                </c:pt>
                <c:pt idx="2291">
                  <c:v>2</c:v>
                </c:pt>
                <c:pt idx="2292">
                  <c:v>6</c:v>
                </c:pt>
                <c:pt idx="2293">
                  <c:v>2</c:v>
                </c:pt>
                <c:pt idx="2294">
                  <c:v>27</c:v>
                </c:pt>
                <c:pt idx="2295">
                  <c:v>6</c:v>
                </c:pt>
                <c:pt idx="2296">
                  <c:v>6</c:v>
                </c:pt>
                <c:pt idx="2297">
                  <c:v>2</c:v>
                </c:pt>
                <c:pt idx="2298">
                  <c:v>4</c:v>
                </c:pt>
                <c:pt idx="2299">
                  <c:v>4</c:v>
                </c:pt>
                <c:pt idx="2300">
                  <c:v>14</c:v>
                </c:pt>
                <c:pt idx="2301">
                  <c:v>8</c:v>
                </c:pt>
                <c:pt idx="2302">
                  <c:v>58</c:v>
                </c:pt>
                <c:pt idx="2303">
                  <c:v>18</c:v>
                </c:pt>
                <c:pt idx="2304">
                  <c:v>7</c:v>
                </c:pt>
                <c:pt idx="2305">
                  <c:v>17</c:v>
                </c:pt>
                <c:pt idx="2306">
                  <c:v>2</c:v>
                </c:pt>
                <c:pt idx="2307">
                  <c:v>30</c:v>
                </c:pt>
                <c:pt idx="2308">
                  <c:v>8</c:v>
                </c:pt>
                <c:pt idx="2309">
                  <c:v>13</c:v>
                </c:pt>
                <c:pt idx="2310">
                  <c:v>6</c:v>
                </c:pt>
                <c:pt idx="2311">
                  <c:v>8</c:v>
                </c:pt>
                <c:pt idx="2312">
                  <c:v>9</c:v>
                </c:pt>
                <c:pt idx="2313">
                  <c:v>4</c:v>
                </c:pt>
                <c:pt idx="2314">
                  <c:v>2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5</c:v>
                </c:pt>
                <c:pt idx="2320">
                  <c:v>7</c:v>
                </c:pt>
                <c:pt idx="2321">
                  <c:v>131</c:v>
                </c:pt>
                <c:pt idx="2322">
                  <c:v>7</c:v>
                </c:pt>
                <c:pt idx="2323">
                  <c:v>2</c:v>
                </c:pt>
                <c:pt idx="2324">
                  <c:v>22</c:v>
                </c:pt>
                <c:pt idx="2325">
                  <c:v>31</c:v>
                </c:pt>
                <c:pt idx="2326">
                  <c:v>5</c:v>
                </c:pt>
                <c:pt idx="2327">
                  <c:v>27</c:v>
                </c:pt>
                <c:pt idx="2328">
                  <c:v>43</c:v>
                </c:pt>
                <c:pt idx="2329">
                  <c:v>4</c:v>
                </c:pt>
                <c:pt idx="2330">
                  <c:v>3</c:v>
                </c:pt>
                <c:pt idx="2331">
                  <c:v>7</c:v>
                </c:pt>
                <c:pt idx="2332">
                  <c:v>4</c:v>
                </c:pt>
                <c:pt idx="2333">
                  <c:v>3</c:v>
                </c:pt>
                <c:pt idx="2334">
                  <c:v>12</c:v>
                </c:pt>
                <c:pt idx="2335">
                  <c:v>4</c:v>
                </c:pt>
                <c:pt idx="2336">
                  <c:v>11</c:v>
                </c:pt>
                <c:pt idx="2337">
                  <c:v>8</c:v>
                </c:pt>
                <c:pt idx="2338">
                  <c:v>8</c:v>
                </c:pt>
                <c:pt idx="2339">
                  <c:v>3</c:v>
                </c:pt>
                <c:pt idx="2340">
                  <c:v>2</c:v>
                </c:pt>
                <c:pt idx="2341">
                  <c:v>4</c:v>
                </c:pt>
                <c:pt idx="2342">
                  <c:v>11</c:v>
                </c:pt>
                <c:pt idx="2343">
                  <c:v>7</c:v>
                </c:pt>
                <c:pt idx="2344">
                  <c:v>22</c:v>
                </c:pt>
                <c:pt idx="2345">
                  <c:v>4</c:v>
                </c:pt>
                <c:pt idx="2346">
                  <c:v>49</c:v>
                </c:pt>
                <c:pt idx="2347">
                  <c:v>4</c:v>
                </c:pt>
                <c:pt idx="2348">
                  <c:v>45</c:v>
                </c:pt>
                <c:pt idx="2349">
                  <c:v>4</c:v>
                </c:pt>
                <c:pt idx="2350">
                  <c:v>55</c:v>
                </c:pt>
                <c:pt idx="2351">
                  <c:v>4</c:v>
                </c:pt>
                <c:pt idx="2352">
                  <c:v>13</c:v>
                </c:pt>
                <c:pt idx="2353">
                  <c:v>21</c:v>
                </c:pt>
                <c:pt idx="2354">
                  <c:v>6</c:v>
                </c:pt>
                <c:pt idx="2355">
                  <c:v>3</c:v>
                </c:pt>
                <c:pt idx="2356">
                  <c:v>17</c:v>
                </c:pt>
                <c:pt idx="2357">
                  <c:v>4</c:v>
                </c:pt>
                <c:pt idx="2358">
                  <c:v>7</c:v>
                </c:pt>
                <c:pt idx="2359">
                  <c:v>4</c:v>
                </c:pt>
                <c:pt idx="2360">
                  <c:v>7</c:v>
                </c:pt>
                <c:pt idx="2361">
                  <c:v>2</c:v>
                </c:pt>
                <c:pt idx="2362">
                  <c:v>3</c:v>
                </c:pt>
                <c:pt idx="2363">
                  <c:v>8</c:v>
                </c:pt>
                <c:pt idx="2364">
                  <c:v>8</c:v>
                </c:pt>
                <c:pt idx="2365">
                  <c:v>4</c:v>
                </c:pt>
                <c:pt idx="2366">
                  <c:v>7</c:v>
                </c:pt>
                <c:pt idx="2367">
                  <c:v>4</c:v>
                </c:pt>
                <c:pt idx="2368">
                  <c:v>3</c:v>
                </c:pt>
                <c:pt idx="2369">
                  <c:v>6</c:v>
                </c:pt>
                <c:pt idx="2370">
                  <c:v>2</c:v>
                </c:pt>
                <c:pt idx="2371">
                  <c:v>4</c:v>
                </c:pt>
                <c:pt idx="2372">
                  <c:v>7</c:v>
                </c:pt>
                <c:pt idx="2373">
                  <c:v>4</c:v>
                </c:pt>
                <c:pt idx="2374">
                  <c:v>12</c:v>
                </c:pt>
                <c:pt idx="2375">
                  <c:v>2</c:v>
                </c:pt>
                <c:pt idx="2376">
                  <c:v>12</c:v>
                </c:pt>
                <c:pt idx="2377">
                  <c:v>6</c:v>
                </c:pt>
                <c:pt idx="2378">
                  <c:v>7</c:v>
                </c:pt>
                <c:pt idx="2379">
                  <c:v>16</c:v>
                </c:pt>
                <c:pt idx="2380">
                  <c:v>15</c:v>
                </c:pt>
                <c:pt idx="2381">
                  <c:v>12</c:v>
                </c:pt>
                <c:pt idx="2382">
                  <c:v>6</c:v>
                </c:pt>
                <c:pt idx="2383">
                  <c:v>8</c:v>
                </c:pt>
                <c:pt idx="2384">
                  <c:v>92</c:v>
                </c:pt>
                <c:pt idx="2385">
                  <c:v>17</c:v>
                </c:pt>
                <c:pt idx="2386">
                  <c:v>16</c:v>
                </c:pt>
                <c:pt idx="2387">
                  <c:v>17</c:v>
                </c:pt>
                <c:pt idx="2388">
                  <c:v>5</c:v>
                </c:pt>
                <c:pt idx="2389">
                  <c:v>2</c:v>
                </c:pt>
                <c:pt idx="2390">
                  <c:v>3</c:v>
                </c:pt>
                <c:pt idx="2391">
                  <c:v>4</c:v>
                </c:pt>
                <c:pt idx="2392">
                  <c:v>23</c:v>
                </c:pt>
                <c:pt idx="2393">
                  <c:v>5</c:v>
                </c:pt>
                <c:pt idx="2394">
                  <c:v>2</c:v>
                </c:pt>
                <c:pt idx="2395">
                  <c:v>8</c:v>
                </c:pt>
                <c:pt idx="2396">
                  <c:v>4</c:v>
                </c:pt>
                <c:pt idx="2397">
                  <c:v>38</c:v>
                </c:pt>
                <c:pt idx="2398">
                  <c:v>3</c:v>
                </c:pt>
                <c:pt idx="2399">
                  <c:v>6</c:v>
                </c:pt>
                <c:pt idx="2400">
                  <c:v>17</c:v>
                </c:pt>
                <c:pt idx="2401">
                  <c:v>10</c:v>
                </c:pt>
                <c:pt idx="2402">
                  <c:v>5</c:v>
                </c:pt>
                <c:pt idx="2403">
                  <c:v>33</c:v>
                </c:pt>
                <c:pt idx="2404">
                  <c:v>12</c:v>
                </c:pt>
                <c:pt idx="2405">
                  <c:v>6</c:v>
                </c:pt>
                <c:pt idx="2406">
                  <c:v>8</c:v>
                </c:pt>
                <c:pt idx="2407">
                  <c:v>9</c:v>
                </c:pt>
                <c:pt idx="2408">
                  <c:v>16</c:v>
                </c:pt>
                <c:pt idx="2409">
                  <c:v>5</c:v>
                </c:pt>
                <c:pt idx="2410">
                  <c:v>5</c:v>
                </c:pt>
                <c:pt idx="2411">
                  <c:v>6</c:v>
                </c:pt>
                <c:pt idx="2412">
                  <c:v>21</c:v>
                </c:pt>
                <c:pt idx="2413">
                  <c:v>13</c:v>
                </c:pt>
                <c:pt idx="2414">
                  <c:v>12</c:v>
                </c:pt>
                <c:pt idx="2415">
                  <c:v>5</c:v>
                </c:pt>
                <c:pt idx="2416">
                  <c:v>12</c:v>
                </c:pt>
                <c:pt idx="2417">
                  <c:v>5</c:v>
                </c:pt>
                <c:pt idx="2418">
                  <c:v>6</c:v>
                </c:pt>
                <c:pt idx="2419">
                  <c:v>3</c:v>
                </c:pt>
                <c:pt idx="2420">
                  <c:v>8</c:v>
                </c:pt>
                <c:pt idx="2421">
                  <c:v>9</c:v>
                </c:pt>
                <c:pt idx="2422">
                  <c:v>8</c:v>
                </c:pt>
                <c:pt idx="2423">
                  <c:v>5</c:v>
                </c:pt>
                <c:pt idx="2424">
                  <c:v>4</c:v>
                </c:pt>
                <c:pt idx="2425">
                  <c:v>5</c:v>
                </c:pt>
                <c:pt idx="2426">
                  <c:v>12</c:v>
                </c:pt>
                <c:pt idx="2427">
                  <c:v>4</c:v>
                </c:pt>
                <c:pt idx="2428">
                  <c:v>3</c:v>
                </c:pt>
                <c:pt idx="2429">
                  <c:v>5</c:v>
                </c:pt>
                <c:pt idx="2430">
                  <c:v>10</c:v>
                </c:pt>
                <c:pt idx="2431">
                  <c:v>11</c:v>
                </c:pt>
                <c:pt idx="2432">
                  <c:v>4</c:v>
                </c:pt>
                <c:pt idx="2433">
                  <c:v>8</c:v>
                </c:pt>
                <c:pt idx="2434">
                  <c:v>7</c:v>
                </c:pt>
                <c:pt idx="2435">
                  <c:v>45</c:v>
                </c:pt>
                <c:pt idx="2436">
                  <c:v>4</c:v>
                </c:pt>
                <c:pt idx="2437">
                  <c:v>6</c:v>
                </c:pt>
                <c:pt idx="2438">
                  <c:v>11</c:v>
                </c:pt>
                <c:pt idx="2439">
                  <c:v>17</c:v>
                </c:pt>
                <c:pt idx="2440">
                  <c:v>4</c:v>
                </c:pt>
                <c:pt idx="2441">
                  <c:v>3</c:v>
                </c:pt>
                <c:pt idx="2442">
                  <c:v>3</c:v>
                </c:pt>
                <c:pt idx="2443">
                  <c:v>5</c:v>
                </c:pt>
                <c:pt idx="2444">
                  <c:v>4</c:v>
                </c:pt>
                <c:pt idx="2445">
                  <c:v>5</c:v>
                </c:pt>
                <c:pt idx="2446">
                  <c:v>20</c:v>
                </c:pt>
                <c:pt idx="2447">
                  <c:v>16</c:v>
                </c:pt>
                <c:pt idx="2448">
                  <c:v>2</c:v>
                </c:pt>
                <c:pt idx="2449">
                  <c:v>4</c:v>
                </c:pt>
                <c:pt idx="2450">
                  <c:v>2</c:v>
                </c:pt>
                <c:pt idx="2451">
                  <c:v>9</c:v>
                </c:pt>
                <c:pt idx="2452">
                  <c:v>3</c:v>
                </c:pt>
                <c:pt idx="2453">
                  <c:v>3</c:v>
                </c:pt>
                <c:pt idx="2454">
                  <c:v>2</c:v>
                </c:pt>
                <c:pt idx="2455">
                  <c:v>7</c:v>
                </c:pt>
                <c:pt idx="2456">
                  <c:v>2</c:v>
                </c:pt>
                <c:pt idx="2457">
                  <c:v>5</c:v>
                </c:pt>
                <c:pt idx="2458">
                  <c:v>3</c:v>
                </c:pt>
                <c:pt idx="2459">
                  <c:v>2</c:v>
                </c:pt>
                <c:pt idx="2460">
                  <c:v>23</c:v>
                </c:pt>
                <c:pt idx="2461">
                  <c:v>11</c:v>
                </c:pt>
                <c:pt idx="2462">
                  <c:v>5</c:v>
                </c:pt>
                <c:pt idx="2463">
                  <c:v>20</c:v>
                </c:pt>
                <c:pt idx="2464">
                  <c:v>4</c:v>
                </c:pt>
                <c:pt idx="2465">
                  <c:v>2</c:v>
                </c:pt>
                <c:pt idx="2466">
                  <c:v>3</c:v>
                </c:pt>
                <c:pt idx="2467">
                  <c:v>7</c:v>
                </c:pt>
                <c:pt idx="2468">
                  <c:v>19</c:v>
                </c:pt>
                <c:pt idx="2469">
                  <c:v>27</c:v>
                </c:pt>
                <c:pt idx="2470">
                  <c:v>24</c:v>
                </c:pt>
                <c:pt idx="2471">
                  <c:v>2</c:v>
                </c:pt>
                <c:pt idx="2472">
                  <c:v>9</c:v>
                </c:pt>
                <c:pt idx="2473">
                  <c:v>4</c:v>
                </c:pt>
                <c:pt idx="2474">
                  <c:v>3</c:v>
                </c:pt>
                <c:pt idx="2475">
                  <c:v>2</c:v>
                </c:pt>
                <c:pt idx="2476">
                  <c:v>4</c:v>
                </c:pt>
                <c:pt idx="2477">
                  <c:v>11</c:v>
                </c:pt>
                <c:pt idx="2478">
                  <c:v>15</c:v>
                </c:pt>
                <c:pt idx="2479">
                  <c:v>8</c:v>
                </c:pt>
                <c:pt idx="2480">
                  <c:v>5</c:v>
                </c:pt>
                <c:pt idx="2481">
                  <c:v>2</c:v>
                </c:pt>
                <c:pt idx="2482">
                  <c:v>7</c:v>
                </c:pt>
                <c:pt idx="2483">
                  <c:v>7</c:v>
                </c:pt>
                <c:pt idx="2484">
                  <c:v>15</c:v>
                </c:pt>
                <c:pt idx="2485">
                  <c:v>4</c:v>
                </c:pt>
                <c:pt idx="2486">
                  <c:v>4</c:v>
                </c:pt>
                <c:pt idx="2487">
                  <c:v>5</c:v>
                </c:pt>
                <c:pt idx="2488">
                  <c:v>10</c:v>
                </c:pt>
                <c:pt idx="2489">
                  <c:v>5</c:v>
                </c:pt>
                <c:pt idx="2490">
                  <c:v>3</c:v>
                </c:pt>
                <c:pt idx="2491">
                  <c:v>10</c:v>
                </c:pt>
                <c:pt idx="2492">
                  <c:v>9</c:v>
                </c:pt>
                <c:pt idx="2493">
                  <c:v>7</c:v>
                </c:pt>
                <c:pt idx="2494">
                  <c:v>5</c:v>
                </c:pt>
                <c:pt idx="2495">
                  <c:v>28</c:v>
                </c:pt>
                <c:pt idx="2496">
                  <c:v>3</c:v>
                </c:pt>
                <c:pt idx="2497">
                  <c:v>18</c:v>
                </c:pt>
                <c:pt idx="2498">
                  <c:v>2</c:v>
                </c:pt>
                <c:pt idx="2499">
                  <c:v>5</c:v>
                </c:pt>
                <c:pt idx="2500">
                  <c:v>5</c:v>
                </c:pt>
                <c:pt idx="2501">
                  <c:v>2</c:v>
                </c:pt>
                <c:pt idx="2502">
                  <c:v>3</c:v>
                </c:pt>
                <c:pt idx="2503">
                  <c:v>3</c:v>
                </c:pt>
                <c:pt idx="2504">
                  <c:v>12</c:v>
                </c:pt>
                <c:pt idx="2505">
                  <c:v>8</c:v>
                </c:pt>
                <c:pt idx="2506">
                  <c:v>11</c:v>
                </c:pt>
                <c:pt idx="2507">
                  <c:v>3</c:v>
                </c:pt>
                <c:pt idx="2508">
                  <c:v>3</c:v>
                </c:pt>
                <c:pt idx="2509">
                  <c:v>3</c:v>
                </c:pt>
                <c:pt idx="2510">
                  <c:v>10</c:v>
                </c:pt>
                <c:pt idx="2511">
                  <c:v>14</c:v>
                </c:pt>
                <c:pt idx="2512">
                  <c:v>24</c:v>
                </c:pt>
                <c:pt idx="2513">
                  <c:v>7</c:v>
                </c:pt>
                <c:pt idx="2514">
                  <c:v>16</c:v>
                </c:pt>
                <c:pt idx="2515">
                  <c:v>7</c:v>
                </c:pt>
                <c:pt idx="2516">
                  <c:v>50</c:v>
                </c:pt>
                <c:pt idx="2517">
                  <c:v>3</c:v>
                </c:pt>
                <c:pt idx="2518">
                  <c:v>4</c:v>
                </c:pt>
                <c:pt idx="2519">
                  <c:v>2</c:v>
                </c:pt>
                <c:pt idx="2520">
                  <c:v>17</c:v>
                </c:pt>
                <c:pt idx="2521">
                  <c:v>8</c:v>
                </c:pt>
                <c:pt idx="2522">
                  <c:v>28</c:v>
                </c:pt>
                <c:pt idx="2523">
                  <c:v>6</c:v>
                </c:pt>
                <c:pt idx="2524">
                  <c:v>4</c:v>
                </c:pt>
                <c:pt idx="2525">
                  <c:v>10</c:v>
                </c:pt>
                <c:pt idx="2526">
                  <c:v>2</c:v>
                </c:pt>
                <c:pt idx="2527">
                  <c:v>3</c:v>
                </c:pt>
                <c:pt idx="2528">
                  <c:v>5</c:v>
                </c:pt>
                <c:pt idx="2529">
                  <c:v>11</c:v>
                </c:pt>
                <c:pt idx="2530">
                  <c:v>3</c:v>
                </c:pt>
                <c:pt idx="2531">
                  <c:v>13</c:v>
                </c:pt>
                <c:pt idx="2532">
                  <c:v>3</c:v>
                </c:pt>
                <c:pt idx="2533">
                  <c:v>9</c:v>
                </c:pt>
                <c:pt idx="2534">
                  <c:v>13</c:v>
                </c:pt>
                <c:pt idx="2535">
                  <c:v>6</c:v>
                </c:pt>
                <c:pt idx="2536">
                  <c:v>13</c:v>
                </c:pt>
                <c:pt idx="2537">
                  <c:v>39</c:v>
                </c:pt>
                <c:pt idx="2538">
                  <c:v>10</c:v>
                </c:pt>
                <c:pt idx="2539">
                  <c:v>6</c:v>
                </c:pt>
                <c:pt idx="2540">
                  <c:v>10</c:v>
                </c:pt>
                <c:pt idx="2541">
                  <c:v>6</c:v>
                </c:pt>
                <c:pt idx="2542">
                  <c:v>9</c:v>
                </c:pt>
                <c:pt idx="2543">
                  <c:v>15</c:v>
                </c:pt>
                <c:pt idx="2544">
                  <c:v>3</c:v>
                </c:pt>
                <c:pt idx="2545">
                  <c:v>4</c:v>
                </c:pt>
                <c:pt idx="2546">
                  <c:v>4</c:v>
                </c:pt>
                <c:pt idx="2547">
                  <c:v>4</c:v>
                </c:pt>
                <c:pt idx="2548">
                  <c:v>3</c:v>
                </c:pt>
                <c:pt idx="2549">
                  <c:v>15</c:v>
                </c:pt>
                <c:pt idx="2550">
                  <c:v>3</c:v>
                </c:pt>
                <c:pt idx="2551">
                  <c:v>2</c:v>
                </c:pt>
                <c:pt idx="2552">
                  <c:v>2</c:v>
                </c:pt>
                <c:pt idx="2553">
                  <c:v>5</c:v>
                </c:pt>
                <c:pt idx="2554">
                  <c:v>4</c:v>
                </c:pt>
                <c:pt idx="2555">
                  <c:v>3</c:v>
                </c:pt>
                <c:pt idx="2556">
                  <c:v>10</c:v>
                </c:pt>
                <c:pt idx="2557">
                  <c:v>9</c:v>
                </c:pt>
                <c:pt idx="2558">
                  <c:v>8</c:v>
                </c:pt>
                <c:pt idx="2559">
                  <c:v>5</c:v>
                </c:pt>
                <c:pt idx="2560">
                  <c:v>10</c:v>
                </c:pt>
                <c:pt idx="2561">
                  <c:v>13</c:v>
                </c:pt>
                <c:pt idx="2562">
                  <c:v>6</c:v>
                </c:pt>
                <c:pt idx="2563">
                  <c:v>11</c:v>
                </c:pt>
                <c:pt idx="2564">
                  <c:v>8</c:v>
                </c:pt>
                <c:pt idx="2565">
                  <c:v>4</c:v>
                </c:pt>
                <c:pt idx="2566">
                  <c:v>13</c:v>
                </c:pt>
                <c:pt idx="2567">
                  <c:v>4</c:v>
                </c:pt>
                <c:pt idx="2568">
                  <c:v>5</c:v>
                </c:pt>
                <c:pt idx="2569">
                  <c:v>14</c:v>
                </c:pt>
                <c:pt idx="2570">
                  <c:v>6</c:v>
                </c:pt>
                <c:pt idx="2571">
                  <c:v>9</c:v>
                </c:pt>
                <c:pt idx="2572">
                  <c:v>3</c:v>
                </c:pt>
                <c:pt idx="2573">
                  <c:v>16</c:v>
                </c:pt>
                <c:pt idx="2574">
                  <c:v>2</c:v>
                </c:pt>
                <c:pt idx="2575">
                  <c:v>3</c:v>
                </c:pt>
                <c:pt idx="2576">
                  <c:v>3</c:v>
                </c:pt>
                <c:pt idx="2577">
                  <c:v>6</c:v>
                </c:pt>
                <c:pt idx="2578">
                  <c:v>9</c:v>
                </c:pt>
                <c:pt idx="2579">
                  <c:v>2</c:v>
                </c:pt>
                <c:pt idx="2580">
                  <c:v>2</c:v>
                </c:pt>
                <c:pt idx="2581">
                  <c:v>7</c:v>
                </c:pt>
                <c:pt idx="2582">
                  <c:v>5</c:v>
                </c:pt>
                <c:pt idx="2583">
                  <c:v>3</c:v>
                </c:pt>
                <c:pt idx="2584">
                  <c:v>11</c:v>
                </c:pt>
                <c:pt idx="2585">
                  <c:v>4</c:v>
                </c:pt>
                <c:pt idx="2586">
                  <c:v>14</c:v>
                </c:pt>
                <c:pt idx="2587">
                  <c:v>13</c:v>
                </c:pt>
                <c:pt idx="2588">
                  <c:v>14</c:v>
                </c:pt>
                <c:pt idx="2589">
                  <c:v>14</c:v>
                </c:pt>
                <c:pt idx="2590">
                  <c:v>3</c:v>
                </c:pt>
                <c:pt idx="2591">
                  <c:v>19</c:v>
                </c:pt>
                <c:pt idx="2592">
                  <c:v>9</c:v>
                </c:pt>
                <c:pt idx="2593">
                  <c:v>14</c:v>
                </c:pt>
                <c:pt idx="2594">
                  <c:v>3</c:v>
                </c:pt>
                <c:pt idx="2595">
                  <c:v>4</c:v>
                </c:pt>
                <c:pt idx="2596">
                  <c:v>3</c:v>
                </c:pt>
                <c:pt idx="2597">
                  <c:v>3</c:v>
                </c:pt>
                <c:pt idx="2598">
                  <c:v>2</c:v>
                </c:pt>
                <c:pt idx="2599">
                  <c:v>14</c:v>
                </c:pt>
                <c:pt idx="2600">
                  <c:v>12</c:v>
                </c:pt>
                <c:pt idx="2601">
                  <c:v>4</c:v>
                </c:pt>
                <c:pt idx="2602">
                  <c:v>6</c:v>
                </c:pt>
                <c:pt idx="2603">
                  <c:v>37</c:v>
                </c:pt>
                <c:pt idx="2604">
                  <c:v>4</c:v>
                </c:pt>
                <c:pt idx="2605">
                  <c:v>5</c:v>
                </c:pt>
                <c:pt idx="2606">
                  <c:v>22</c:v>
                </c:pt>
                <c:pt idx="2607">
                  <c:v>3</c:v>
                </c:pt>
                <c:pt idx="2608">
                  <c:v>6</c:v>
                </c:pt>
                <c:pt idx="2609">
                  <c:v>3</c:v>
                </c:pt>
                <c:pt idx="2610">
                  <c:v>28</c:v>
                </c:pt>
                <c:pt idx="2611">
                  <c:v>4</c:v>
                </c:pt>
                <c:pt idx="2612">
                  <c:v>11</c:v>
                </c:pt>
                <c:pt idx="2613">
                  <c:v>8</c:v>
                </c:pt>
                <c:pt idx="2614">
                  <c:v>11</c:v>
                </c:pt>
                <c:pt idx="2615">
                  <c:v>6</c:v>
                </c:pt>
                <c:pt idx="2616">
                  <c:v>4</c:v>
                </c:pt>
                <c:pt idx="2617">
                  <c:v>7</c:v>
                </c:pt>
                <c:pt idx="2618">
                  <c:v>15</c:v>
                </c:pt>
                <c:pt idx="2619">
                  <c:v>3</c:v>
                </c:pt>
                <c:pt idx="2620">
                  <c:v>13</c:v>
                </c:pt>
                <c:pt idx="2621">
                  <c:v>10</c:v>
                </c:pt>
                <c:pt idx="2622">
                  <c:v>11</c:v>
                </c:pt>
                <c:pt idx="2623">
                  <c:v>4</c:v>
                </c:pt>
                <c:pt idx="2624">
                  <c:v>8</c:v>
                </c:pt>
                <c:pt idx="2625">
                  <c:v>3</c:v>
                </c:pt>
                <c:pt idx="2626">
                  <c:v>4</c:v>
                </c:pt>
                <c:pt idx="2627">
                  <c:v>2</c:v>
                </c:pt>
                <c:pt idx="2628">
                  <c:v>6</c:v>
                </c:pt>
                <c:pt idx="2629">
                  <c:v>14</c:v>
                </c:pt>
                <c:pt idx="2630">
                  <c:v>7</c:v>
                </c:pt>
                <c:pt idx="2631">
                  <c:v>26</c:v>
                </c:pt>
                <c:pt idx="2632">
                  <c:v>7</c:v>
                </c:pt>
                <c:pt idx="2633">
                  <c:v>10</c:v>
                </c:pt>
                <c:pt idx="2634">
                  <c:v>2</c:v>
                </c:pt>
                <c:pt idx="2635">
                  <c:v>13</c:v>
                </c:pt>
                <c:pt idx="2636">
                  <c:v>3</c:v>
                </c:pt>
                <c:pt idx="2637">
                  <c:v>2</c:v>
                </c:pt>
                <c:pt idx="2638">
                  <c:v>15</c:v>
                </c:pt>
                <c:pt idx="2639">
                  <c:v>6</c:v>
                </c:pt>
                <c:pt idx="2640">
                  <c:v>4</c:v>
                </c:pt>
                <c:pt idx="2641">
                  <c:v>15</c:v>
                </c:pt>
                <c:pt idx="2642">
                  <c:v>12</c:v>
                </c:pt>
                <c:pt idx="2643">
                  <c:v>5</c:v>
                </c:pt>
                <c:pt idx="2644">
                  <c:v>3</c:v>
                </c:pt>
                <c:pt idx="2645">
                  <c:v>4</c:v>
                </c:pt>
                <c:pt idx="2646">
                  <c:v>2</c:v>
                </c:pt>
                <c:pt idx="2647">
                  <c:v>6</c:v>
                </c:pt>
                <c:pt idx="2648">
                  <c:v>10</c:v>
                </c:pt>
                <c:pt idx="2649">
                  <c:v>4</c:v>
                </c:pt>
                <c:pt idx="2650">
                  <c:v>2</c:v>
                </c:pt>
                <c:pt idx="2651">
                  <c:v>3</c:v>
                </c:pt>
                <c:pt idx="2652">
                  <c:v>8</c:v>
                </c:pt>
                <c:pt idx="2653">
                  <c:v>3</c:v>
                </c:pt>
                <c:pt idx="2654">
                  <c:v>9</c:v>
                </c:pt>
                <c:pt idx="2655">
                  <c:v>4</c:v>
                </c:pt>
                <c:pt idx="2656">
                  <c:v>10</c:v>
                </c:pt>
                <c:pt idx="2657">
                  <c:v>4</c:v>
                </c:pt>
                <c:pt idx="2658">
                  <c:v>24</c:v>
                </c:pt>
                <c:pt idx="2659">
                  <c:v>5</c:v>
                </c:pt>
                <c:pt idx="2660">
                  <c:v>6</c:v>
                </c:pt>
                <c:pt idx="2661">
                  <c:v>4</c:v>
                </c:pt>
                <c:pt idx="2662">
                  <c:v>6</c:v>
                </c:pt>
                <c:pt idx="2663">
                  <c:v>3</c:v>
                </c:pt>
                <c:pt idx="2664">
                  <c:v>20</c:v>
                </c:pt>
                <c:pt idx="2665">
                  <c:v>40</c:v>
                </c:pt>
                <c:pt idx="2666">
                  <c:v>13</c:v>
                </c:pt>
                <c:pt idx="2667">
                  <c:v>11</c:v>
                </c:pt>
                <c:pt idx="2668">
                  <c:v>13</c:v>
                </c:pt>
                <c:pt idx="2669">
                  <c:v>12</c:v>
                </c:pt>
                <c:pt idx="2670">
                  <c:v>10</c:v>
                </c:pt>
                <c:pt idx="2671">
                  <c:v>7</c:v>
                </c:pt>
                <c:pt idx="2672">
                  <c:v>11</c:v>
                </c:pt>
                <c:pt idx="2673">
                  <c:v>10</c:v>
                </c:pt>
                <c:pt idx="2674">
                  <c:v>14</c:v>
                </c:pt>
                <c:pt idx="2675">
                  <c:v>3</c:v>
                </c:pt>
                <c:pt idx="2676">
                  <c:v>3</c:v>
                </c:pt>
                <c:pt idx="2677">
                  <c:v>42</c:v>
                </c:pt>
                <c:pt idx="2678">
                  <c:v>36</c:v>
                </c:pt>
                <c:pt idx="2679">
                  <c:v>2</c:v>
                </c:pt>
                <c:pt idx="2680">
                  <c:v>6</c:v>
                </c:pt>
                <c:pt idx="2681">
                  <c:v>5</c:v>
                </c:pt>
                <c:pt idx="2682">
                  <c:v>11</c:v>
                </c:pt>
                <c:pt idx="2683">
                  <c:v>17</c:v>
                </c:pt>
                <c:pt idx="2684">
                  <c:v>22</c:v>
                </c:pt>
                <c:pt idx="2685">
                  <c:v>8</c:v>
                </c:pt>
                <c:pt idx="2686">
                  <c:v>7</c:v>
                </c:pt>
                <c:pt idx="2687">
                  <c:v>11</c:v>
                </c:pt>
                <c:pt idx="2688">
                  <c:v>10</c:v>
                </c:pt>
                <c:pt idx="2689">
                  <c:v>2</c:v>
                </c:pt>
                <c:pt idx="2690">
                  <c:v>3</c:v>
                </c:pt>
                <c:pt idx="2691">
                  <c:v>4</c:v>
                </c:pt>
                <c:pt idx="2692">
                  <c:v>19</c:v>
                </c:pt>
                <c:pt idx="2693">
                  <c:v>21</c:v>
                </c:pt>
                <c:pt idx="2694">
                  <c:v>6</c:v>
                </c:pt>
                <c:pt idx="2695">
                  <c:v>3</c:v>
                </c:pt>
                <c:pt idx="2696">
                  <c:v>5</c:v>
                </c:pt>
                <c:pt idx="2697">
                  <c:v>23</c:v>
                </c:pt>
                <c:pt idx="2698">
                  <c:v>6</c:v>
                </c:pt>
                <c:pt idx="2699">
                  <c:v>45</c:v>
                </c:pt>
                <c:pt idx="2700">
                  <c:v>16</c:v>
                </c:pt>
                <c:pt idx="2701">
                  <c:v>5</c:v>
                </c:pt>
                <c:pt idx="2702">
                  <c:v>3</c:v>
                </c:pt>
                <c:pt idx="2703">
                  <c:v>2</c:v>
                </c:pt>
                <c:pt idx="2704">
                  <c:v>4</c:v>
                </c:pt>
                <c:pt idx="2705">
                  <c:v>4</c:v>
                </c:pt>
                <c:pt idx="2706">
                  <c:v>6</c:v>
                </c:pt>
                <c:pt idx="2707">
                  <c:v>5</c:v>
                </c:pt>
                <c:pt idx="2708">
                  <c:v>4</c:v>
                </c:pt>
                <c:pt idx="2709">
                  <c:v>11</c:v>
                </c:pt>
                <c:pt idx="2710">
                  <c:v>2</c:v>
                </c:pt>
                <c:pt idx="2711">
                  <c:v>17</c:v>
                </c:pt>
                <c:pt idx="2712">
                  <c:v>4</c:v>
                </c:pt>
                <c:pt idx="2713">
                  <c:v>18</c:v>
                </c:pt>
                <c:pt idx="2714">
                  <c:v>2</c:v>
                </c:pt>
                <c:pt idx="2715">
                  <c:v>3</c:v>
                </c:pt>
                <c:pt idx="2716">
                  <c:v>18</c:v>
                </c:pt>
                <c:pt idx="2717">
                  <c:v>6</c:v>
                </c:pt>
                <c:pt idx="2718">
                  <c:v>10</c:v>
                </c:pt>
                <c:pt idx="2719">
                  <c:v>6</c:v>
                </c:pt>
                <c:pt idx="2720">
                  <c:v>220</c:v>
                </c:pt>
                <c:pt idx="2721">
                  <c:v>14</c:v>
                </c:pt>
                <c:pt idx="2722">
                  <c:v>21</c:v>
                </c:pt>
                <c:pt idx="2723">
                  <c:v>7</c:v>
                </c:pt>
                <c:pt idx="2724">
                  <c:v>6</c:v>
                </c:pt>
                <c:pt idx="2725">
                  <c:v>3</c:v>
                </c:pt>
                <c:pt idx="2726">
                  <c:v>3</c:v>
                </c:pt>
                <c:pt idx="2727">
                  <c:v>11</c:v>
                </c:pt>
                <c:pt idx="2728">
                  <c:v>3</c:v>
                </c:pt>
                <c:pt idx="2729">
                  <c:v>3</c:v>
                </c:pt>
                <c:pt idx="2730">
                  <c:v>14</c:v>
                </c:pt>
                <c:pt idx="2731">
                  <c:v>2</c:v>
                </c:pt>
                <c:pt idx="2732">
                  <c:v>2</c:v>
                </c:pt>
                <c:pt idx="2733">
                  <c:v>9</c:v>
                </c:pt>
                <c:pt idx="2734">
                  <c:v>3</c:v>
                </c:pt>
                <c:pt idx="2735">
                  <c:v>3</c:v>
                </c:pt>
                <c:pt idx="2736">
                  <c:v>2</c:v>
                </c:pt>
                <c:pt idx="2737">
                  <c:v>9</c:v>
                </c:pt>
                <c:pt idx="2738">
                  <c:v>5</c:v>
                </c:pt>
                <c:pt idx="2739">
                  <c:v>6</c:v>
                </c:pt>
                <c:pt idx="2740">
                  <c:v>8</c:v>
                </c:pt>
                <c:pt idx="2741">
                  <c:v>8</c:v>
                </c:pt>
                <c:pt idx="2742">
                  <c:v>2</c:v>
                </c:pt>
                <c:pt idx="2743">
                  <c:v>35</c:v>
                </c:pt>
                <c:pt idx="2744">
                  <c:v>8</c:v>
                </c:pt>
                <c:pt idx="2745">
                  <c:v>7</c:v>
                </c:pt>
                <c:pt idx="2746">
                  <c:v>11</c:v>
                </c:pt>
                <c:pt idx="2747">
                  <c:v>10</c:v>
                </c:pt>
                <c:pt idx="2748">
                  <c:v>5</c:v>
                </c:pt>
                <c:pt idx="2749">
                  <c:v>2</c:v>
                </c:pt>
                <c:pt idx="2750">
                  <c:v>6</c:v>
                </c:pt>
                <c:pt idx="2751">
                  <c:v>3</c:v>
                </c:pt>
                <c:pt idx="2752">
                  <c:v>15</c:v>
                </c:pt>
                <c:pt idx="2753">
                  <c:v>7</c:v>
                </c:pt>
                <c:pt idx="2754">
                  <c:v>5</c:v>
                </c:pt>
                <c:pt idx="2755">
                  <c:v>24</c:v>
                </c:pt>
                <c:pt idx="2756">
                  <c:v>6</c:v>
                </c:pt>
                <c:pt idx="2757">
                  <c:v>3</c:v>
                </c:pt>
                <c:pt idx="2758">
                  <c:v>17</c:v>
                </c:pt>
                <c:pt idx="2759">
                  <c:v>16</c:v>
                </c:pt>
                <c:pt idx="2760">
                  <c:v>5</c:v>
                </c:pt>
                <c:pt idx="2761">
                  <c:v>4</c:v>
                </c:pt>
                <c:pt idx="2762">
                  <c:v>8</c:v>
                </c:pt>
                <c:pt idx="2763">
                  <c:v>7</c:v>
                </c:pt>
                <c:pt idx="2764">
                  <c:v>8</c:v>
                </c:pt>
                <c:pt idx="2765">
                  <c:v>5</c:v>
                </c:pt>
                <c:pt idx="2766">
                  <c:v>5</c:v>
                </c:pt>
                <c:pt idx="2767">
                  <c:v>6</c:v>
                </c:pt>
                <c:pt idx="2768">
                  <c:v>7</c:v>
                </c:pt>
                <c:pt idx="2769">
                  <c:v>4</c:v>
                </c:pt>
                <c:pt idx="2770">
                  <c:v>13</c:v>
                </c:pt>
                <c:pt idx="2771">
                  <c:v>11</c:v>
                </c:pt>
                <c:pt idx="2772">
                  <c:v>10</c:v>
                </c:pt>
                <c:pt idx="2773">
                  <c:v>13</c:v>
                </c:pt>
                <c:pt idx="2774">
                  <c:v>4</c:v>
                </c:pt>
                <c:pt idx="2775">
                  <c:v>12</c:v>
                </c:pt>
                <c:pt idx="2776">
                  <c:v>3</c:v>
                </c:pt>
                <c:pt idx="2777">
                  <c:v>12</c:v>
                </c:pt>
                <c:pt idx="2778">
                  <c:v>2</c:v>
                </c:pt>
                <c:pt idx="2779">
                  <c:v>52</c:v>
                </c:pt>
                <c:pt idx="2780">
                  <c:v>8</c:v>
                </c:pt>
                <c:pt idx="2781">
                  <c:v>7</c:v>
                </c:pt>
                <c:pt idx="2782">
                  <c:v>9</c:v>
                </c:pt>
                <c:pt idx="2783">
                  <c:v>29</c:v>
                </c:pt>
                <c:pt idx="2784">
                  <c:v>8</c:v>
                </c:pt>
                <c:pt idx="2785">
                  <c:v>16</c:v>
                </c:pt>
                <c:pt idx="2786">
                  <c:v>5</c:v>
                </c:pt>
                <c:pt idx="2787">
                  <c:v>17</c:v>
                </c:pt>
                <c:pt idx="2788">
                  <c:v>5</c:v>
                </c:pt>
                <c:pt idx="2789">
                  <c:v>13</c:v>
                </c:pt>
                <c:pt idx="2790">
                  <c:v>6</c:v>
                </c:pt>
                <c:pt idx="2791">
                  <c:v>5</c:v>
                </c:pt>
                <c:pt idx="2792">
                  <c:v>6</c:v>
                </c:pt>
                <c:pt idx="2793">
                  <c:v>194</c:v>
                </c:pt>
                <c:pt idx="2794">
                  <c:v>14</c:v>
                </c:pt>
                <c:pt idx="2795">
                  <c:v>2</c:v>
                </c:pt>
                <c:pt idx="2796">
                  <c:v>15</c:v>
                </c:pt>
                <c:pt idx="2797">
                  <c:v>79</c:v>
                </c:pt>
                <c:pt idx="2798">
                  <c:v>7</c:v>
                </c:pt>
                <c:pt idx="2799">
                  <c:v>4</c:v>
                </c:pt>
                <c:pt idx="2800">
                  <c:v>5</c:v>
                </c:pt>
                <c:pt idx="2801">
                  <c:v>2</c:v>
                </c:pt>
                <c:pt idx="2802">
                  <c:v>6</c:v>
                </c:pt>
                <c:pt idx="2803">
                  <c:v>7</c:v>
                </c:pt>
                <c:pt idx="2804">
                  <c:v>6</c:v>
                </c:pt>
                <c:pt idx="2805">
                  <c:v>7</c:v>
                </c:pt>
                <c:pt idx="2806">
                  <c:v>6</c:v>
                </c:pt>
                <c:pt idx="2807">
                  <c:v>7</c:v>
                </c:pt>
                <c:pt idx="2808">
                  <c:v>8</c:v>
                </c:pt>
                <c:pt idx="2809">
                  <c:v>8</c:v>
                </c:pt>
                <c:pt idx="2810">
                  <c:v>9</c:v>
                </c:pt>
                <c:pt idx="2811">
                  <c:v>2</c:v>
                </c:pt>
                <c:pt idx="2812">
                  <c:v>10</c:v>
                </c:pt>
                <c:pt idx="2813">
                  <c:v>17</c:v>
                </c:pt>
                <c:pt idx="2814">
                  <c:v>3</c:v>
                </c:pt>
                <c:pt idx="2815">
                  <c:v>7</c:v>
                </c:pt>
                <c:pt idx="2816">
                  <c:v>7</c:v>
                </c:pt>
                <c:pt idx="2817">
                  <c:v>6</c:v>
                </c:pt>
                <c:pt idx="2818">
                  <c:v>3</c:v>
                </c:pt>
                <c:pt idx="2819">
                  <c:v>9</c:v>
                </c:pt>
                <c:pt idx="2820">
                  <c:v>123</c:v>
                </c:pt>
                <c:pt idx="2821">
                  <c:v>4</c:v>
                </c:pt>
                <c:pt idx="2822">
                  <c:v>3</c:v>
                </c:pt>
                <c:pt idx="2823">
                  <c:v>3</c:v>
                </c:pt>
                <c:pt idx="2824">
                  <c:v>13</c:v>
                </c:pt>
                <c:pt idx="2825">
                  <c:v>2</c:v>
                </c:pt>
                <c:pt idx="2826">
                  <c:v>9</c:v>
                </c:pt>
                <c:pt idx="2827">
                  <c:v>13</c:v>
                </c:pt>
                <c:pt idx="2828">
                  <c:v>4</c:v>
                </c:pt>
                <c:pt idx="2829">
                  <c:v>11</c:v>
                </c:pt>
                <c:pt idx="2830">
                  <c:v>10</c:v>
                </c:pt>
                <c:pt idx="2831">
                  <c:v>2</c:v>
                </c:pt>
                <c:pt idx="2832">
                  <c:v>2</c:v>
                </c:pt>
                <c:pt idx="2833">
                  <c:v>14</c:v>
                </c:pt>
                <c:pt idx="2834">
                  <c:v>3</c:v>
                </c:pt>
                <c:pt idx="2835">
                  <c:v>30</c:v>
                </c:pt>
                <c:pt idx="2836">
                  <c:v>34</c:v>
                </c:pt>
                <c:pt idx="2837">
                  <c:v>23</c:v>
                </c:pt>
                <c:pt idx="2838">
                  <c:v>7</c:v>
                </c:pt>
                <c:pt idx="2839">
                  <c:v>13</c:v>
                </c:pt>
                <c:pt idx="2840">
                  <c:v>5</c:v>
                </c:pt>
                <c:pt idx="2841">
                  <c:v>4</c:v>
                </c:pt>
                <c:pt idx="2842">
                  <c:v>7</c:v>
                </c:pt>
                <c:pt idx="2843">
                  <c:v>6</c:v>
                </c:pt>
                <c:pt idx="2844">
                  <c:v>14</c:v>
                </c:pt>
                <c:pt idx="2845">
                  <c:v>2</c:v>
                </c:pt>
                <c:pt idx="2846">
                  <c:v>2</c:v>
                </c:pt>
                <c:pt idx="2847">
                  <c:v>3</c:v>
                </c:pt>
                <c:pt idx="2848">
                  <c:v>43</c:v>
                </c:pt>
                <c:pt idx="2849">
                  <c:v>7</c:v>
                </c:pt>
                <c:pt idx="2850">
                  <c:v>14</c:v>
                </c:pt>
                <c:pt idx="2851">
                  <c:v>3</c:v>
                </c:pt>
                <c:pt idx="2852">
                  <c:v>27</c:v>
                </c:pt>
                <c:pt idx="2853">
                  <c:v>3</c:v>
                </c:pt>
                <c:pt idx="2854">
                  <c:v>19</c:v>
                </c:pt>
                <c:pt idx="2855">
                  <c:v>3</c:v>
                </c:pt>
                <c:pt idx="2856">
                  <c:v>4</c:v>
                </c:pt>
                <c:pt idx="2857">
                  <c:v>4</c:v>
                </c:pt>
                <c:pt idx="2858">
                  <c:v>3</c:v>
                </c:pt>
                <c:pt idx="2859">
                  <c:v>10</c:v>
                </c:pt>
                <c:pt idx="2860">
                  <c:v>9</c:v>
                </c:pt>
                <c:pt idx="2861">
                  <c:v>3</c:v>
                </c:pt>
                <c:pt idx="2862">
                  <c:v>2</c:v>
                </c:pt>
                <c:pt idx="2863">
                  <c:v>2</c:v>
                </c:pt>
                <c:pt idx="2864">
                  <c:v>5</c:v>
                </c:pt>
                <c:pt idx="2865">
                  <c:v>14</c:v>
                </c:pt>
                <c:pt idx="2866">
                  <c:v>13</c:v>
                </c:pt>
                <c:pt idx="2867">
                  <c:v>10</c:v>
                </c:pt>
                <c:pt idx="2868">
                  <c:v>9</c:v>
                </c:pt>
                <c:pt idx="2869">
                  <c:v>8</c:v>
                </c:pt>
                <c:pt idx="2870">
                  <c:v>2</c:v>
                </c:pt>
                <c:pt idx="2871">
                  <c:v>70</c:v>
                </c:pt>
                <c:pt idx="2872">
                  <c:v>29</c:v>
                </c:pt>
                <c:pt idx="2873">
                  <c:v>4</c:v>
                </c:pt>
                <c:pt idx="2874">
                  <c:v>3</c:v>
                </c:pt>
                <c:pt idx="2875">
                  <c:v>3</c:v>
                </c:pt>
                <c:pt idx="2876">
                  <c:v>24</c:v>
                </c:pt>
                <c:pt idx="2877">
                  <c:v>12</c:v>
                </c:pt>
                <c:pt idx="2878">
                  <c:v>12</c:v>
                </c:pt>
                <c:pt idx="2879">
                  <c:v>5</c:v>
                </c:pt>
                <c:pt idx="2880">
                  <c:v>6</c:v>
                </c:pt>
                <c:pt idx="2881">
                  <c:v>7</c:v>
                </c:pt>
                <c:pt idx="2882">
                  <c:v>10</c:v>
                </c:pt>
                <c:pt idx="2883">
                  <c:v>14</c:v>
                </c:pt>
                <c:pt idx="2884">
                  <c:v>2</c:v>
                </c:pt>
                <c:pt idx="2885">
                  <c:v>2</c:v>
                </c:pt>
                <c:pt idx="2886">
                  <c:v>19</c:v>
                </c:pt>
                <c:pt idx="2887">
                  <c:v>7</c:v>
                </c:pt>
                <c:pt idx="2888">
                  <c:v>8</c:v>
                </c:pt>
                <c:pt idx="2889">
                  <c:v>3</c:v>
                </c:pt>
                <c:pt idx="2890">
                  <c:v>2</c:v>
                </c:pt>
                <c:pt idx="2891">
                  <c:v>3</c:v>
                </c:pt>
                <c:pt idx="2892">
                  <c:v>8</c:v>
                </c:pt>
                <c:pt idx="2893">
                  <c:v>13</c:v>
                </c:pt>
                <c:pt idx="2894">
                  <c:v>7</c:v>
                </c:pt>
                <c:pt idx="2895">
                  <c:v>4</c:v>
                </c:pt>
                <c:pt idx="2896">
                  <c:v>9</c:v>
                </c:pt>
                <c:pt idx="2897">
                  <c:v>10</c:v>
                </c:pt>
                <c:pt idx="2898">
                  <c:v>3</c:v>
                </c:pt>
                <c:pt idx="2899">
                  <c:v>5</c:v>
                </c:pt>
                <c:pt idx="2900">
                  <c:v>5</c:v>
                </c:pt>
                <c:pt idx="2901">
                  <c:v>4</c:v>
                </c:pt>
                <c:pt idx="2902">
                  <c:v>16</c:v>
                </c:pt>
                <c:pt idx="2903">
                  <c:v>10</c:v>
                </c:pt>
                <c:pt idx="2904">
                  <c:v>5</c:v>
                </c:pt>
                <c:pt idx="2905">
                  <c:v>2</c:v>
                </c:pt>
                <c:pt idx="2906">
                  <c:v>9</c:v>
                </c:pt>
                <c:pt idx="2907">
                  <c:v>8</c:v>
                </c:pt>
                <c:pt idx="2908">
                  <c:v>50</c:v>
                </c:pt>
                <c:pt idx="2909">
                  <c:v>2</c:v>
                </c:pt>
                <c:pt idx="2910">
                  <c:v>2</c:v>
                </c:pt>
                <c:pt idx="2911">
                  <c:v>19</c:v>
                </c:pt>
                <c:pt idx="2912">
                  <c:v>3</c:v>
                </c:pt>
                <c:pt idx="2913">
                  <c:v>4</c:v>
                </c:pt>
                <c:pt idx="2914">
                  <c:v>11</c:v>
                </c:pt>
                <c:pt idx="2915">
                  <c:v>11</c:v>
                </c:pt>
                <c:pt idx="2916">
                  <c:v>3</c:v>
                </c:pt>
                <c:pt idx="2917">
                  <c:v>4</c:v>
                </c:pt>
                <c:pt idx="2918">
                  <c:v>4</c:v>
                </c:pt>
                <c:pt idx="2919">
                  <c:v>2</c:v>
                </c:pt>
                <c:pt idx="2920">
                  <c:v>8</c:v>
                </c:pt>
                <c:pt idx="2921">
                  <c:v>3</c:v>
                </c:pt>
                <c:pt idx="2922">
                  <c:v>7</c:v>
                </c:pt>
                <c:pt idx="2923">
                  <c:v>4</c:v>
                </c:pt>
                <c:pt idx="2924">
                  <c:v>8</c:v>
                </c:pt>
                <c:pt idx="2925">
                  <c:v>3</c:v>
                </c:pt>
                <c:pt idx="2926">
                  <c:v>4</c:v>
                </c:pt>
                <c:pt idx="2927">
                  <c:v>16</c:v>
                </c:pt>
                <c:pt idx="2928">
                  <c:v>8</c:v>
                </c:pt>
                <c:pt idx="2929">
                  <c:v>5</c:v>
                </c:pt>
                <c:pt idx="2930">
                  <c:v>8</c:v>
                </c:pt>
                <c:pt idx="2931">
                  <c:v>6</c:v>
                </c:pt>
                <c:pt idx="2932">
                  <c:v>3</c:v>
                </c:pt>
                <c:pt idx="2933">
                  <c:v>3</c:v>
                </c:pt>
                <c:pt idx="2934">
                  <c:v>3</c:v>
                </c:pt>
                <c:pt idx="2935">
                  <c:v>2</c:v>
                </c:pt>
                <c:pt idx="2936">
                  <c:v>10</c:v>
                </c:pt>
                <c:pt idx="2937">
                  <c:v>27</c:v>
                </c:pt>
                <c:pt idx="2938">
                  <c:v>5</c:v>
                </c:pt>
                <c:pt idx="2939">
                  <c:v>41</c:v>
                </c:pt>
                <c:pt idx="2940">
                  <c:v>18</c:v>
                </c:pt>
                <c:pt idx="2941">
                  <c:v>3</c:v>
                </c:pt>
                <c:pt idx="2942">
                  <c:v>9</c:v>
                </c:pt>
                <c:pt idx="2943">
                  <c:v>22</c:v>
                </c:pt>
                <c:pt idx="2944">
                  <c:v>8</c:v>
                </c:pt>
                <c:pt idx="2945">
                  <c:v>3</c:v>
                </c:pt>
                <c:pt idx="2946">
                  <c:v>8</c:v>
                </c:pt>
                <c:pt idx="2947">
                  <c:v>3</c:v>
                </c:pt>
                <c:pt idx="2948">
                  <c:v>5</c:v>
                </c:pt>
                <c:pt idx="2949">
                  <c:v>13</c:v>
                </c:pt>
                <c:pt idx="2950">
                  <c:v>4</c:v>
                </c:pt>
                <c:pt idx="2951">
                  <c:v>6</c:v>
                </c:pt>
                <c:pt idx="2952">
                  <c:v>7</c:v>
                </c:pt>
                <c:pt idx="2953">
                  <c:v>6</c:v>
                </c:pt>
                <c:pt idx="2954">
                  <c:v>5</c:v>
                </c:pt>
                <c:pt idx="2955">
                  <c:v>6</c:v>
                </c:pt>
                <c:pt idx="2956">
                  <c:v>2</c:v>
                </c:pt>
                <c:pt idx="2957">
                  <c:v>2</c:v>
                </c:pt>
                <c:pt idx="2958">
                  <c:v>10</c:v>
                </c:pt>
                <c:pt idx="2959">
                  <c:v>4</c:v>
                </c:pt>
                <c:pt idx="2960">
                  <c:v>5</c:v>
                </c:pt>
                <c:pt idx="2961">
                  <c:v>4</c:v>
                </c:pt>
                <c:pt idx="2962">
                  <c:v>2</c:v>
                </c:pt>
                <c:pt idx="2963">
                  <c:v>2</c:v>
                </c:pt>
                <c:pt idx="2964">
                  <c:v>7</c:v>
                </c:pt>
                <c:pt idx="2965">
                  <c:v>25</c:v>
                </c:pt>
                <c:pt idx="2966">
                  <c:v>2</c:v>
                </c:pt>
                <c:pt idx="2967">
                  <c:v>2</c:v>
                </c:pt>
                <c:pt idx="2968">
                  <c:v>3</c:v>
                </c:pt>
                <c:pt idx="2969">
                  <c:v>3</c:v>
                </c:pt>
                <c:pt idx="2970">
                  <c:v>4</c:v>
                </c:pt>
                <c:pt idx="2971">
                  <c:v>5</c:v>
                </c:pt>
                <c:pt idx="2972">
                  <c:v>16</c:v>
                </c:pt>
                <c:pt idx="2973">
                  <c:v>27</c:v>
                </c:pt>
                <c:pt idx="2974">
                  <c:v>22</c:v>
                </c:pt>
                <c:pt idx="2975">
                  <c:v>8</c:v>
                </c:pt>
                <c:pt idx="2976">
                  <c:v>2</c:v>
                </c:pt>
                <c:pt idx="2977">
                  <c:v>3</c:v>
                </c:pt>
                <c:pt idx="2978">
                  <c:v>6</c:v>
                </c:pt>
                <c:pt idx="2979">
                  <c:v>28</c:v>
                </c:pt>
                <c:pt idx="2980">
                  <c:v>39</c:v>
                </c:pt>
                <c:pt idx="2981">
                  <c:v>15</c:v>
                </c:pt>
                <c:pt idx="2982">
                  <c:v>6</c:v>
                </c:pt>
                <c:pt idx="2983">
                  <c:v>6</c:v>
                </c:pt>
                <c:pt idx="2984">
                  <c:v>7</c:v>
                </c:pt>
                <c:pt idx="2985">
                  <c:v>9</c:v>
                </c:pt>
                <c:pt idx="2986">
                  <c:v>3</c:v>
                </c:pt>
                <c:pt idx="2987">
                  <c:v>7</c:v>
                </c:pt>
                <c:pt idx="2988">
                  <c:v>5</c:v>
                </c:pt>
                <c:pt idx="2989">
                  <c:v>16</c:v>
                </c:pt>
                <c:pt idx="2990">
                  <c:v>9</c:v>
                </c:pt>
                <c:pt idx="2991">
                  <c:v>5</c:v>
                </c:pt>
                <c:pt idx="2992">
                  <c:v>11</c:v>
                </c:pt>
                <c:pt idx="2993">
                  <c:v>11</c:v>
                </c:pt>
                <c:pt idx="2994">
                  <c:v>5</c:v>
                </c:pt>
                <c:pt idx="2995">
                  <c:v>11</c:v>
                </c:pt>
                <c:pt idx="2996">
                  <c:v>7</c:v>
                </c:pt>
                <c:pt idx="2997">
                  <c:v>9</c:v>
                </c:pt>
                <c:pt idx="2998">
                  <c:v>13</c:v>
                </c:pt>
                <c:pt idx="2999">
                  <c:v>6</c:v>
                </c:pt>
                <c:pt idx="3000">
                  <c:v>30</c:v>
                </c:pt>
                <c:pt idx="3001">
                  <c:v>2</c:v>
                </c:pt>
                <c:pt idx="3002">
                  <c:v>16</c:v>
                </c:pt>
                <c:pt idx="3003">
                  <c:v>3</c:v>
                </c:pt>
                <c:pt idx="3004">
                  <c:v>12</c:v>
                </c:pt>
                <c:pt idx="3005">
                  <c:v>4</c:v>
                </c:pt>
                <c:pt idx="3006">
                  <c:v>6</c:v>
                </c:pt>
                <c:pt idx="3007">
                  <c:v>7</c:v>
                </c:pt>
                <c:pt idx="3008">
                  <c:v>17</c:v>
                </c:pt>
                <c:pt idx="3009">
                  <c:v>8</c:v>
                </c:pt>
                <c:pt idx="3010">
                  <c:v>9</c:v>
                </c:pt>
                <c:pt idx="3011">
                  <c:v>3</c:v>
                </c:pt>
                <c:pt idx="3012">
                  <c:v>13</c:v>
                </c:pt>
                <c:pt idx="3013">
                  <c:v>2</c:v>
                </c:pt>
                <c:pt idx="3014">
                  <c:v>5</c:v>
                </c:pt>
                <c:pt idx="3015">
                  <c:v>3</c:v>
                </c:pt>
                <c:pt idx="3016">
                  <c:v>31</c:v>
                </c:pt>
                <c:pt idx="3017">
                  <c:v>4</c:v>
                </c:pt>
                <c:pt idx="3018">
                  <c:v>18</c:v>
                </c:pt>
                <c:pt idx="3019">
                  <c:v>5</c:v>
                </c:pt>
                <c:pt idx="3020">
                  <c:v>20</c:v>
                </c:pt>
                <c:pt idx="3021">
                  <c:v>64</c:v>
                </c:pt>
                <c:pt idx="3022">
                  <c:v>8</c:v>
                </c:pt>
                <c:pt idx="3023">
                  <c:v>8</c:v>
                </c:pt>
                <c:pt idx="3024">
                  <c:v>9</c:v>
                </c:pt>
                <c:pt idx="3025">
                  <c:v>9</c:v>
                </c:pt>
                <c:pt idx="3026">
                  <c:v>7</c:v>
                </c:pt>
                <c:pt idx="3027">
                  <c:v>5</c:v>
                </c:pt>
                <c:pt idx="3028">
                  <c:v>16</c:v>
                </c:pt>
                <c:pt idx="3029">
                  <c:v>2</c:v>
                </c:pt>
                <c:pt idx="3030">
                  <c:v>6</c:v>
                </c:pt>
                <c:pt idx="3031">
                  <c:v>2</c:v>
                </c:pt>
                <c:pt idx="3032">
                  <c:v>6</c:v>
                </c:pt>
                <c:pt idx="3033">
                  <c:v>13</c:v>
                </c:pt>
                <c:pt idx="3034">
                  <c:v>5</c:v>
                </c:pt>
                <c:pt idx="3035">
                  <c:v>5</c:v>
                </c:pt>
                <c:pt idx="3036">
                  <c:v>9</c:v>
                </c:pt>
                <c:pt idx="3037">
                  <c:v>11</c:v>
                </c:pt>
                <c:pt idx="3038">
                  <c:v>6</c:v>
                </c:pt>
                <c:pt idx="3039">
                  <c:v>2</c:v>
                </c:pt>
                <c:pt idx="3040">
                  <c:v>32</c:v>
                </c:pt>
                <c:pt idx="3041">
                  <c:v>2</c:v>
                </c:pt>
                <c:pt idx="3042">
                  <c:v>3</c:v>
                </c:pt>
                <c:pt idx="3043">
                  <c:v>6</c:v>
                </c:pt>
                <c:pt idx="3044">
                  <c:v>23</c:v>
                </c:pt>
                <c:pt idx="3045">
                  <c:v>6</c:v>
                </c:pt>
                <c:pt idx="3046">
                  <c:v>4</c:v>
                </c:pt>
                <c:pt idx="3047">
                  <c:v>5</c:v>
                </c:pt>
                <c:pt idx="3048">
                  <c:v>4</c:v>
                </c:pt>
                <c:pt idx="3049">
                  <c:v>8</c:v>
                </c:pt>
                <c:pt idx="3050">
                  <c:v>2</c:v>
                </c:pt>
                <c:pt idx="3051">
                  <c:v>21</c:v>
                </c:pt>
                <c:pt idx="3052">
                  <c:v>6</c:v>
                </c:pt>
                <c:pt idx="3053">
                  <c:v>9</c:v>
                </c:pt>
                <c:pt idx="3054">
                  <c:v>14</c:v>
                </c:pt>
                <c:pt idx="3055">
                  <c:v>2</c:v>
                </c:pt>
                <c:pt idx="3056">
                  <c:v>9</c:v>
                </c:pt>
                <c:pt idx="3057">
                  <c:v>4</c:v>
                </c:pt>
                <c:pt idx="3058">
                  <c:v>6</c:v>
                </c:pt>
                <c:pt idx="3059">
                  <c:v>9</c:v>
                </c:pt>
                <c:pt idx="3060">
                  <c:v>4</c:v>
                </c:pt>
                <c:pt idx="3061">
                  <c:v>2</c:v>
                </c:pt>
                <c:pt idx="3062">
                  <c:v>25</c:v>
                </c:pt>
                <c:pt idx="3063">
                  <c:v>10</c:v>
                </c:pt>
                <c:pt idx="3064">
                  <c:v>4</c:v>
                </c:pt>
                <c:pt idx="3065">
                  <c:v>34</c:v>
                </c:pt>
                <c:pt idx="3066">
                  <c:v>13</c:v>
                </c:pt>
                <c:pt idx="3067">
                  <c:v>21</c:v>
                </c:pt>
                <c:pt idx="3068">
                  <c:v>15</c:v>
                </c:pt>
                <c:pt idx="3069">
                  <c:v>5</c:v>
                </c:pt>
                <c:pt idx="3070">
                  <c:v>5</c:v>
                </c:pt>
                <c:pt idx="3071">
                  <c:v>7</c:v>
                </c:pt>
                <c:pt idx="3072">
                  <c:v>11</c:v>
                </c:pt>
                <c:pt idx="3073">
                  <c:v>6</c:v>
                </c:pt>
                <c:pt idx="3074">
                  <c:v>6</c:v>
                </c:pt>
                <c:pt idx="3075">
                  <c:v>4</c:v>
                </c:pt>
                <c:pt idx="3076">
                  <c:v>18</c:v>
                </c:pt>
                <c:pt idx="3077">
                  <c:v>3</c:v>
                </c:pt>
                <c:pt idx="3078">
                  <c:v>3</c:v>
                </c:pt>
                <c:pt idx="3079">
                  <c:v>19</c:v>
                </c:pt>
                <c:pt idx="3080">
                  <c:v>7</c:v>
                </c:pt>
                <c:pt idx="3081">
                  <c:v>9</c:v>
                </c:pt>
                <c:pt idx="3082">
                  <c:v>6</c:v>
                </c:pt>
                <c:pt idx="3083">
                  <c:v>14</c:v>
                </c:pt>
                <c:pt idx="3084">
                  <c:v>8</c:v>
                </c:pt>
                <c:pt idx="3085">
                  <c:v>4</c:v>
                </c:pt>
                <c:pt idx="3086">
                  <c:v>5</c:v>
                </c:pt>
                <c:pt idx="3087">
                  <c:v>4</c:v>
                </c:pt>
                <c:pt idx="3088">
                  <c:v>23</c:v>
                </c:pt>
                <c:pt idx="3089">
                  <c:v>8</c:v>
                </c:pt>
                <c:pt idx="3090">
                  <c:v>11</c:v>
                </c:pt>
                <c:pt idx="3091">
                  <c:v>5</c:v>
                </c:pt>
                <c:pt idx="3092">
                  <c:v>4</c:v>
                </c:pt>
                <c:pt idx="3093">
                  <c:v>11</c:v>
                </c:pt>
                <c:pt idx="3094">
                  <c:v>2</c:v>
                </c:pt>
                <c:pt idx="3095">
                  <c:v>7</c:v>
                </c:pt>
                <c:pt idx="3096">
                  <c:v>2</c:v>
                </c:pt>
                <c:pt idx="3097">
                  <c:v>9</c:v>
                </c:pt>
                <c:pt idx="3098">
                  <c:v>6</c:v>
                </c:pt>
                <c:pt idx="3099">
                  <c:v>42</c:v>
                </c:pt>
                <c:pt idx="3100">
                  <c:v>41</c:v>
                </c:pt>
                <c:pt idx="3101">
                  <c:v>6</c:v>
                </c:pt>
                <c:pt idx="3102">
                  <c:v>2</c:v>
                </c:pt>
                <c:pt idx="3103">
                  <c:v>11</c:v>
                </c:pt>
                <c:pt idx="3104">
                  <c:v>14</c:v>
                </c:pt>
                <c:pt idx="3105">
                  <c:v>7</c:v>
                </c:pt>
                <c:pt idx="3106">
                  <c:v>6</c:v>
                </c:pt>
                <c:pt idx="3107">
                  <c:v>3</c:v>
                </c:pt>
                <c:pt idx="3108">
                  <c:v>2</c:v>
                </c:pt>
                <c:pt idx="3109">
                  <c:v>27</c:v>
                </c:pt>
                <c:pt idx="3110">
                  <c:v>7</c:v>
                </c:pt>
                <c:pt idx="3111">
                  <c:v>5</c:v>
                </c:pt>
                <c:pt idx="3112">
                  <c:v>4</c:v>
                </c:pt>
                <c:pt idx="3113">
                  <c:v>4</c:v>
                </c:pt>
                <c:pt idx="3114">
                  <c:v>33</c:v>
                </c:pt>
                <c:pt idx="3115">
                  <c:v>4</c:v>
                </c:pt>
                <c:pt idx="3116">
                  <c:v>5</c:v>
                </c:pt>
                <c:pt idx="3117">
                  <c:v>3</c:v>
                </c:pt>
                <c:pt idx="3118">
                  <c:v>14</c:v>
                </c:pt>
                <c:pt idx="3119">
                  <c:v>11</c:v>
                </c:pt>
                <c:pt idx="3120">
                  <c:v>11</c:v>
                </c:pt>
                <c:pt idx="3121">
                  <c:v>3</c:v>
                </c:pt>
                <c:pt idx="3122">
                  <c:v>6</c:v>
                </c:pt>
                <c:pt idx="3123">
                  <c:v>6</c:v>
                </c:pt>
                <c:pt idx="3124">
                  <c:v>31</c:v>
                </c:pt>
                <c:pt idx="3125">
                  <c:v>5</c:v>
                </c:pt>
                <c:pt idx="3126">
                  <c:v>8</c:v>
                </c:pt>
                <c:pt idx="3127">
                  <c:v>5</c:v>
                </c:pt>
                <c:pt idx="3128">
                  <c:v>5</c:v>
                </c:pt>
                <c:pt idx="3129">
                  <c:v>10</c:v>
                </c:pt>
                <c:pt idx="3130">
                  <c:v>6</c:v>
                </c:pt>
                <c:pt idx="3131">
                  <c:v>4</c:v>
                </c:pt>
                <c:pt idx="3132">
                  <c:v>8</c:v>
                </c:pt>
                <c:pt idx="3133">
                  <c:v>5</c:v>
                </c:pt>
                <c:pt idx="3134">
                  <c:v>2</c:v>
                </c:pt>
                <c:pt idx="3135">
                  <c:v>4</c:v>
                </c:pt>
                <c:pt idx="3136">
                  <c:v>15</c:v>
                </c:pt>
                <c:pt idx="3137">
                  <c:v>4</c:v>
                </c:pt>
                <c:pt idx="3138">
                  <c:v>12</c:v>
                </c:pt>
                <c:pt idx="3139">
                  <c:v>9</c:v>
                </c:pt>
                <c:pt idx="3140">
                  <c:v>4</c:v>
                </c:pt>
                <c:pt idx="3141">
                  <c:v>6</c:v>
                </c:pt>
                <c:pt idx="3142">
                  <c:v>3</c:v>
                </c:pt>
                <c:pt idx="3143">
                  <c:v>3</c:v>
                </c:pt>
                <c:pt idx="3144">
                  <c:v>8</c:v>
                </c:pt>
                <c:pt idx="3145">
                  <c:v>4</c:v>
                </c:pt>
                <c:pt idx="3146">
                  <c:v>7</c:v>
                </c:pt>
                <c:pt idx="3147">
                  <c:v>2</c:v>
                </c:pt>
                <c:pt idx="3148">
                  <c:v>3</c:v>
                </c:pt>
                <c:pt idx="3149">
                  <c:v>2</c:v>
                </c:pt>
                <c:pt idx="3150">
                  <c:v>11</c:v>
                </c:pt>
                <c:pt idx="3151">
                  <c:v>2</c:v>
                </c:pt>
                <c:pt idx="3152">
                  <c:v>3</c:v>
                </c:pt>
                <c:pt idx="3153">
                  <c:v>4</c:v>
                </c:pt>
                <c:pt idx="3154">
                  <c:v>5</c:v>
                </c:pt>
                <c:pt idx="3155">
                  <c:v>3</c:v>
                </c:pt>
                <c:pt idx="3156">
                  <c:v>5</c:v>
                </c:pt>
                <c:pt idx="3157">
                  <c:v>35</c:v>
                </c:pt>
                <c:pt idx="3158">
                  <c:v>4</c:v>
                </c:pt>
                <c:pt idx="3159">
                  <c:v>5</c:v>
                </c:pt>
                <c:pt idx="3160">
                  <c:v>13</c:v>
                </c:pt>
                <c:pt idx="3161">
                  <c:v>2</c:v>
                </c:pt>
                <c:pt idx="3162">
                  <c:v>10</c:v>
                </c:pt>
                <c:pt idx="3163">
                  <c:v>8</c:v>
                </c:pt>
                <c:pt idx="3164">
                  <c:v>4</c:v>
                </c:pt>
                <c:pt idx="3165">
                  <c:v>10</c:v>
                </c:pt>
                <c:pt idx="3166">
                  <c:v>2</c:v>
                </c:pt>
                <c:pt idx="3167">
                  <c:v>17</c:v>
                </c:pt>
                <c:pt idx="3168">
                  <c:v>16</c:v>
                </c:pt>
                <c:pt idx="3169">
                  <c:v>7</c:v>
                </c:pt>
                <c:pt idx="3170">
                  <c:v>3</c:v>
                </c:pt>
                <c:pt idx="3171">
                  <c:v>10</c:v>
                </c:pt>
                <c:pt idx="3172">
                  <c:v>5</c:v>
                </c:pt>
                <c:pt idx="3173">
                  <c:v>17</c:v>
                </c:pt>
                <c:pt idx="3174">
                  <c:v>8</c:v>
                </c:pt>
                <c:pt idx="3175">
                  <c:v>8</c:v>
                </c:pt>
                <c:pt idx="3176">
                  <c:v>3</c:v>
                </c:pt>
                <c:pt idx="3177">
                  <c:v>4</c:v>
                </c:pt>
                <c:pt idx="3178">
                  <c:v>8</c:v>
                </c:pt>
                <c:pt idx="3179">
                  <c:v>10</c:v>
                </c:pt>
                <c:pt idx="3180">
                  <c:v>10</c:v>
                </c:pt>
                <c:pt idx="3181">
                  <c:v>13</c:v>
                </c:pt>
                <c:pt idx="3182">
                  <c:v>2</c:v>
                </c:pt>
                <c:pt idx="3183">
                  <c:v>3</c:v>
                </c:pt>
                <c:pt idx="3184">
                  <c:v>5</c:v>
                </c:pt>
                <c:pt idx="3185">
                  <c:v>3</c:v>
                </c:pt>
                <c:pt idx="3186">
                  <c:v>5</c:v>
                </c:pt>
                <c:pt idx="3187">
                  <c:v>3</c:v>
                </c:pt>
                <c:pt idx="3188">
                  <c:v>9</c:v>
                </c:pt>
                <c:pt idx="3189">
                  <c:v>10</c:v>
                </c:pt>
                <c:pt idx="3190">
                  <c:v>4</c:v>
                </c:pt>
                <c:pt idx="3191">
                  <c:v>23</c:v>
                </c:pt>
                <c:pt idx="3192">
                  <c:v>19</c:v>
                </c:pt>
                <c:pt idx="3193">
                  <c:v>2</c:v>
                </c:pt>
                <c:pt idx="3194">
                  <c:v>5</c:v>
                </c:pt>
                <c:pt idx="3195">
                  <c:v>10</c:v>
                </c:pt>
                <c:pt idx="3196">
                  <c:v>7</c:v>
                </c:pt>
                <c:pt idx="3197">
                  <c:v>8</c:v>
                </c:pt>
                <c:pt idx="3198">
                  <c:v>2</c:v>
                </c:pt>
                <c:pt idx="3199">
                  <c:v>4</c:v>
                </c:pt>
                <c:pt idx="3200">
                  <c:v>30</c:v>
                </c:pt>
                <c:pt idx="3201">
                  <c:v>8</c:v>
                </c:pt>
                <c:pt idx="3202">
                  <c:v>10</c:v>
                </c:pt>
                <c:pt idx="3203">
                  <c:v>2</c:v>
                </c:pt>
                <c:pt idx="3204">
                  <c:v>7</c:v>
                </c:pt>
                <c:pt idx="3205">
                  <c:v>21</c:v>
                </c:pt>
                <c:pt idx="3206">
                  <c:v>22</c:v>
                </c:pt>
                <c:pt idx="3207">
                  <c:v>12</c:v>
                </c:pt>
                <c:pt idx="3208">
                  <c:v>9</c:v>
                </c:pt>
                <c:pt idx="3209">
                  <c:v>17</c:v>
                </c:pt>
                <c:pt idx="3210">
                  <c:v>17</c:v>
                </c:pt>
                <c:pt idx="3211">
                  <c:v>6</c:v>
                </c:pt>
                <c:pt idx="3212">
                  <c:v>6</c:v>
                </c:pt>
                <c:pt idx="3213">
                  <c:v>3</c:v>
                </c:pt>
                <c:pt idx="3214">
                  <c:v>2</c:v>
                </c:pt>
                <c:pt idx="3215">
                  <c:v>4</c:v>
                </c:pt>
                <c:pt idx="3216">
                  <c:v>6</c:v>
                </c:pt>
                <c:pt idx="3217">
                  <c:v>28</c:v>
                </c:pt>
                <c:pt idx="3218">
                  <c:v>16</c:v>
                </c:pt>
                <c:pt idx="3219">
                  <c:v>4</c:v>
                </c:pt>
                <c:pt idx="3220">
                  <c:v>9</c:v>
                </c:pt>
                <c:pt idx="3221">
                  <c:v>6</c:v>
                </c:pt>
                <c:pt idx="3222">
                  <c:v>4</c:v>
                </c:pt>
                <c:pt idx="3223">
                  <c:v>8</c:v>
                </c:pt>
                <c:pt idx="3224">
                  <c:v>6</c:v>
                </c:pt>
                <c:pt idx="3225">
                  <c:v>11</c:v>
                </c:pt>
                <c:pt idx="3226">
                  <c:v>4</c:v>
                </c:pt>
                <c:pt idx="3227">
                  <c:v>17</c:v>
                </c:pt>
                <c:pt idx="3228">
                  <c:v>3</c:v>
                </c:pt>
                <c:pt idx="3229">
                  <c:v>10</c:v>
                </c:pt>
                <c:pt idx="3230">
                  <c:v>35</c:v>
                </c:pt>
                <c:pt idx="3231">
                  <c:v>8</c:v>
                </c:pt>
                <c:pt idx="3232">
                  <c:v>3</c:v>
                </c:pt>
                <c:pt idx="3233">
                  <c:v>12</c:v>
                </c:pt>
                <c:pt idx="3234">
                  <c:v>6</c:v>
                </c:pt>
                <c:pt idx="3235">
                  <c:v>8</c:v>
                </c:pt>
                <c:pt idx="3236">
                  <c:v>5</c:v>
                </c:pt>
                <c:pt idx="3237">
                  <c:v>11</c:v>
                </c:pt>
                <c:pt idx="3238">
                  <c:v>33</c:v>
                </c:pt>
                <c:pt idx="3239">
                  <c:v>5</c:v>
                </c:pt>
                <c:pt idx="3240">
                  <c:v>4</c:v>
                </c:pt>
                <c:pt idx="3241">
                  <c:v>2</c:v>
                </c:pt>
                <c:pt idx="3242">
                  <c:v>3</c:v>
                </c:pt>
                <c:pt idx="3243">
                  <c:v>4</c:v>
                </c:pt>
                <c:pt idx="3244">
                  <c:v>5</c:v>
                </c:pt>
                <c:pt idx="3245">
                  <c:v>2</c:v>
                </c:pt>
                <c:pt idx="3246">
                  <c:v>4</c:v>
                </c:pt>
                <c:pt idx="3247">
                  <c:v>2</c:v>
                </c:pt>
                <c:pt idx="3248">
                  <c:v>6</c:v>
                </c:pt>
                <c:pt idx="3249">
                  <c:v>8</c:v>
                </c:pt>
                <c:pt idx="3250">
                  <c:v>5</c:v>
                </c:pt>
                <c:pt idx="3251">
                  <c:v>41</c:v>
                </c:pt>
                <c:pt idx="3252">
                  <c:v>9</c:v>
                </c:pt>
                <c:pt idx="3253">
                  <c:v>4</c:v>
                </c:pt>
                <c:pt idx="3254">
                  <c:v>3</c:v>
                </c:pt>
                <c:pt idx="3255">
                  <c:v>8</c:v>
                </c:pt>
                <c:pt idx="3256">
                  <c:v>7</c:v>
                </c:pt>
                <c:pt idx="3257">
                  <c:v>3</c:v>
                </c:pt>
                <c:pt idx="3258">
                  <c:v>18</c:v>
                </c:pt>
                <c:pt idx="3259">
                  <c:v>9</c:v>
                </c:pt>
                <c:pt idx="3260">
                  <c:v>3</c:v>
                </c:pt>
                <c:pt idx="3261">
                  <c:v>6</c:v>
                </c:pt>
                <c:pt idx="3262">
                  <c:v>13</c:v>
                </c:pt>
                <c:pt idx="3263">
                  <c:v>8</c:v>
                </c:pt>
                <c:pt idx="3264">
                  <c:v>7</c:v>
                </c:pt>
                <c:pt idx="3265">
                  <c:v>6</c:v>
                </c:pt>
                <c:pt idx="3266">
                  <c:v>2</c:v>
                </c:pt>
                <c:pt idx="3267">
                  <c:v>3</c:v>
                </c:pt>
                <c:pt idx="3268">
                  <c:v>5</c:v>
                </c:pt>
                <c:pt idx="3269">
                  <c:v>9</c:v>
                </c:pt>
                <c:pt idx="3270">
                  <c:v>2</c:v>
                </c:pt>
                <c:pt idx="3271">
                  <c:v>16</c:v>
                </c:pt>
                <c:pt idx="3272">
                  <c:v>15</c:v>
                </c:pt>
                <c:pt idx="3273">
                  <c:v>4</c:v>
                </c:pt>
                <c:pt idx="3274">
                  <c:v>3</c:v>
                </c:pt>
                <c:pt idx="3275">
                  <c:v>21</c:v>
                </c:pt>
                <c:pt idx="3276">
                  <c:v>12</c:v>
                </c:pt>
                <c:pt idx="3277">
                  <c:v>9</c:v>
                </c:pt>
                <c:pt idx="3278">
                  <c:v>2</c:v>
                </c:pt>
                <c:pt idx="3279">
                  <c:v>13</c:v>
                </c:pt>
                <c:pt idx="3280">
                  <c:v>3</c:v>
                </c:pt>
                <c:pt idx="3281">
                  <c:v>4</c:v>
                </c:pt>
                <c:pt idx="3282">
                  <c:v>3</c:v>
                </c:pt>
                <c:pt idx="3283">
                  <c:v>13</c:v>
                </c:pt>
                <c:pt idx="3284">
                  <c:v>5</c:v>
                </c:pt>
                <c:pt idx="3285">
                  <c:v>12</c:v>
                </c:pt>
                <c:pt idx="3286">
                  <c:v>18</c:v>
                </c:pt>
                <c:pt idx="3287">
                  <c:v>2</c:v>
                </c:pt>
                <c:pt idx="3288">
                  <c:v>5</c:v>
                </c:pt>
                <c:pt idx="3289">
                  <c:v>15</c:v>
                </c:pt>
                <c:pt idx="3290">
                  <c:v>6</c:v>
                </c:pt>
                <c:pt idx="3291">
                  <c:v>3</c:v>
                </c:pt>
                <c:pt idx="3292">
                  <c:v>5</c:v>
                </c:pt>
                <c:pt idx="3293">
                  <c:v>6</c:v>
                </c:pt>
                <c:pt idx="3294">
                  <c:v>30</c:v>
                </c:pt>
                <c:pt idx="3295">
                  <c:v>13</c:v>
                </c:pt>
                <c:pt idx="3296">
                  <c:v>10</c:v>
                </c:pt>
                <c:pt idx="3297">
                  <c:v>14</c:v>
                </c:pt>
                <c:pt idx="3298">
                  <c:v>2</c:v>
                </c:pt>
                <c:pt idx="3299">
                  <c:v>8</c:v>
                </c:pt>
                <c:pt idx="3300">
                  <c:v>19</c:v>
                </c:pt>
                <c:pt idx="3301">
                  <c:v>22</c:v>
                </c:pt>
                <c:pt idx="3302">
                  <c:v>7</c:v>
                </c:pt>
                <c:pt idx="3303">
                  <c:v>25</c:v>
                </c:pt>
                <c:pt idx="3304">
                  <c:v>4</c:v>
                </c:pt>
                <c:pt idx="3305">
                  <c:v>4</c:v>
                </c:pt>
                <c:pt idx="3306">
                  <c:v>18</c:v>
                </c:pt>
                <c:pt idx="3307">
                  <c:v>19</c:v>
                </c:pt>
                <c:pt idx="3308">
                  <c:v>2</c:v>
                </c:pt>
                <c:pt idx="3309">
                  <c:v>27</c:v>
                </c:pt>
                <c:pt idx="3310">
                  <c:v>26</c:v>
                </c:pt>
                <c:pt idx="3311">
                  <c:v>14</c:v>
                </c:pt>
                <c:pt idx="3312">
                  <c:v>3</c:v>
                </c:pt>
                <c:pt idx="3313">
                  <c:v>2</c:v>
                </c:pt>
                <c:pt idx="3314">
                  <c:v>17</c:v>
                </c:pt>
                <c:pt idx="3315">
                  <c:v>2</c:v>
                </c:pt>
                <c:pt idx="3316">
                  <c:v>8</c:v>
                </c:pt>
                <c:pt idx="3317">
                  <c:v>9</c:v>
                </c:pt>
                <c:pt idx="3318">
                  <c:v>11</c:v>
                </c:pt>
                <c:pt idx="3319">
                  <c:v>9</c:v>
                </c:pt>
                <c:pt idx="3320">
                  <c:v>6</c:v>
                </c:pt>
                <c:pt idx="3321">
                  <c:v>4</c:v>
                </c:pt>
                <c:pt idx="3322">
                  <c:v>10</c:v>
                </c:pt>
                <c:pt idx="3323">
                  <c:v>20</c:v>
                </c:pt>
                <c:pt idx="3324">
                  <c:v>16</c:v>
                </c:pt>
                <c:pt idx="3325">
                  <c:v>2</c:v>
                </c:pt>
                <c:pt idx="3326">
                  <c:v>4</c:v>
                </c:pt>
                <c:pt idx="3327">
                  <c:v>39</c:v>
                </c:pt>
                <c:pt idx="3328">
                  <c:v>35</c:v>
                </c:pt>
                <c:pt idx="3329">
                  <c:v>18</c:v>
                </c:pt>
                <c:pt idx="3330">
                  <c:v>57</c:v>
                </c:pt>
                <c:pt idx="3331">
                  <c:v>4</c:v>
                </c:pt>
                <c:pt idx="3332">
                  <c:v>9</c:v>
                </c:pt>
                <c:pt idx="3333">
                  <c:v>7</c:v>
                </c:pt>
                <c:pt idx="3334">
                  <c:v>2</c:v>
                </c:pt>
                <c:pt idx="3335">
                  <c:v>3</c:v>
                </c:pt>
                <c:pt idx="3336">
                  <c:v>18</c:v>
                </c:pt>
                <c:pt idx="3337">
                  <c:v>8</c:v>
                </c:pt>
                <c:pt idx="3338">
                  <c:v>15</c:v>
                </c:pt>
                <c:pt idx="3339">
                  <c:v>4</c:v>
                </c:pt>
                <c:pt idx="3340">
                  <c:v>2</c:v>
                </c:pt>
                <c:pt idx="3341">
                  <c:v>9</c:v>
                </c:pt>
                <c:pt idx="3342">
                  <c:v>51</c:v>
                </c:pt>
                <c:pt idx="3343">
                  <c:v>4</c:v>
                </c:pt>
                <c:pt idx="3344">
                  <c:v>7</c:v>
                </c:pt>
                <c:pt idx="3345">
                  <c:v>17</c:v>
                </c:pt>
                <c:pt idx="3346">
                  <c:v>8</c:v>
                </c:pt>
                <c:pt idx="3347">
                  <c:v>80</c:v>
                </c:pt>
                <c:pt idx="3348">
                  <c:v>11</c:v>
                </c:pt>
                <c:pt idx="3349">
                  <c:v>15</c:v>
                </c:pt>
                <c:pt idx="3350">
                  <c:v>3</c:v>
                </c:pt>
                <c:pt idx="3351">
                  <c:v>22</c:v>
                </c:pt>
                <c:pt idx="3352">
                  <c:v>6</c:v>
                </c:pt>
                <c:pt idx="3353">
                  <c:v>3</c:v>
                </c:pt>
                <c:pt idx="3354">
                  <c:v>7</c:v>
                </c:pt>
                <c:pt idx="3355">
                  <c:v>15</c:v>
                </c:pt>
                <c:pt idx="3356">
                  <c:v>3</c:v>
                </c:pt>
                <c:pt idx="3357">
                  <c:v>4</c:v>
                </c:pt>
                <c:pt idx="3358">
                  <c:v>9</c:v>
                </c:pt>
                <c:pt idx="3359">
                  <c:v>10</c:v>
                </c:pt>
                <c:pt idx="3360">
                  <c:v>3</c:v>
                </c:pt>
                <c:pt idx="3361">
                  <c:v>22</c:v>
                </c:pt>
                <c:pt idx="3362">
                  <c:v>3</c:v>
                </c:pt>
                <c:pt idx="3363">
                  <c:v>9</c:v>
                </c:pt>
                <c:pt idx="3364">
                  <c:v>4</c:v>
                </c:pt>
                <c:pt idx="3365">
                  <c:v>12</c:v>
                </c:pt>
                <c:pt idx="3366">
                  <c:v>3</c:v>
                </c:pt>
                <c:pt idx="3367">
                  <c:v>4</c:v>
                </c:pt>
                <c:pt idx="3368">
                  <c:v>15</c:v>
                </c:pt>
                <c:pt idx="3369">
                  <c:v>18</c:v>
                </c:pt>
                <c:pt idx="3370">
                  <c:v>2</c:v>
                </c:pt>
                <c:pt idx="3371">
                  <c:v>12</c:v>
                </c:pt>
                <c:pt idx="3372">
                  <c:v>4</c:v>
                </c:pt>
                <c:pt idx="3373">
                  <c:v>31</c:v>
                </c:pt>
                <c:pt idx="3374">
                  <c:v>6</c:v>
                </c:pt>
                <c:pt idx="3375">
                  <c:v>15</c:v>
                </c:pt>
                <c:pt idx="3376">
                  <c:v>7</c:v>
                </c:pt>
                <c:pt idx="3377">
                  <c:v>5</c:v>
                </c:pt>
                <c:pt idx="3378">
                  <c:v>7</c:v>
                </c:pt>
                <c:pt idx="3379">
                  <c:v>5</c:v>
                </c:pt>
                <c:pt idx="3380">
                  <c:v>33</c:v>
                </c:pt>
                <c:pt idx="3381">
                  <c:v>8</c:v>
                </c:pt>
                <c:pt idx="3382">
                  <c:v>3</c:v>
                </c:pt>
                <c:pt idx="3383">
                  <c:v>18</c:v>
                </c:pt>
                <c:pt idx="3384">
                  <c:v>3</c:v>
                </c:pt>
                <c:pt idx="3385">
                  <c:v>2</c:v>
                </c:pt>
                <c:pt idx="3386">
                  <c:v>12</c:v>
                </c:pt>
                <c:pt idx="3387">
                  <c:v>11</c:v>
                </c:pt>
                <c:pt idx="3388">
                  <c:v>5</c:v>
                </c:pt>
                <c:pt idx="3389">
                  <c:v>3</c:v>
                </c:pt>
                <c:pt idx="3390">
                  <c:v>7</c:v>
                </c:pt>
                <c:pt idx="3391">
                  <c:v>5</c:v>
                </c:pt>
                <c:pt idx="3392">
                  <c:v>12</c:v>
                </c:pt>
                <c:pt idx="3393">
                  <c:v>21</c:v>
                </c:pt>
                <c:pt idx="3394">
                  <c:v>18</c:v>
                </c:pt>
                <c:pt idx="3395">
                  <c:v>3</c:v>
                </c:pt>
                <c:pt idx="3396">
                  <c:v>11</c:v>
                </c:pt>
                <c:pt idx="3397">
                  <c:v>4</c:v>
                </c:pt>
                <c:pt idx="3398">
                  <c:v>2</c:v>
                </c:pt>
                <c:pt idx="3399">
                  <c:v>53</c:v>
                </c:pt>
                <c:pt idx="3400">
                  <c:v>5</c:v>
                </c:pt>
                <c:pt idx="3401">
                  <c:v>5</c:v>
                </c:pt>
                <c:pt idx="3402">
                  <c:v>4</c:v>
                </c:pt>
                <c:pt idx="3403">
                  <c:v>4</c:v>
                </c:pt>
                <c:pt idx="3404">
                  <c:v>29</c:v>
                </c:pt>
                <c:pt idx="3405">
                  <c:v>6</c:v>
                </c:pt>
                <c:pt idx="3406">
                  <c:v>2</c:v>
                </c:pt>
                <c:pt idx="3407">
                  <c:v>2</c:v>
                </c:pt>
                <c:pt idx="3408">
                  <c:v>5</c:v>
                </c:pt>
                <c:pt idx="3409">
                  <c:v>6</c:v>
                </c:pt>
                <c:pt idx="3410">
                  <c:v>5</c:v>
                </c:pt>
                <c:pt idx="3411">
                  <c:v>31</c:v>
                </c:pt>
                <c:pt idx="3412">
                  <c:v>5</c:v>
                </c:pt>
                <c:pt idx="3413">
                  <c:v>13</c:v>
                </c:pt>
                <c:pt idx="3414">
                  <c:v>4</c:v>
                </c:pt>
                <c:pt idx="3415">
                  <c:v>4</c:v>
                </c:pt>
                <c:pt idx="3416">
                  <c:v>3</c:v>
                </c:pt>
                <c:pt idx="3417">
                  <c:v>11</c:v>
                </c:pt>
                <c:pt idx="3418">
                  <c:v>2</c:v>
                </c:pt>
                <c:pt idx="3419">
                  <c:v>12</c:v>
                </c:pt>
                <c:pt idx="3420">
                  <c:v>2</c:v>
                </c:pt>
                <c:pt idx="3421">
                  <c:v>7</c:v>
                </c:pt>
                <c:pt idx="3422">
                  <c:v>10</c:v>
                </c:pt>
                <c:pt idx="3423">
                  <c:v>4</c:v>
                </c:pt>
                <c:pt idx="3424">
                  <c:v>3</c:v>
                </c:pt>
                <c:pt idx="3425">
                  <c:v>11</c:v>
                </c:pt>
                <c:pt idx="3426">
                  <c:v>2</c:v>
                </c:pt>
                <c:pt idx="3427">
                  <c:v>2</c:v>
                </c:pt>
                <c:pt idx="3428">
                  <c:v>9</c:v>
                </c:pt>
                <c:pt idx="3429">
                  <c:v>15</c:v>
                </c:pt>
                <c:pt idx="3430">
                  <c:v>18</c:v>
                </c:pt>
                <c:pt idx="3431">
                  <c:v>6</c:v>
                </c:pt>
                <c:pt idx="3432">
                  <c:v>6</c:v>
                </c:pt>
                <c:pt idx="3433">
                  <c:v>9</c:v>
                </c:pt>
                <c:pt idx="3434">
                  <c:v>9</c:v>
                </c:pt>
                <c:pt idx="3435">
                  <c:v>2</c:v>
                </c:pt>
                <c:pt idx="3436">
                  <c:v>3</c:v>
                </c:pt>
                <c:pt idx="3437">
                  <c:v>68</c:v>
                </c:pt>
                <c:pt idx="3438">
                  <c:v>3</c:v>
                </c:pt>
                <c:pt idx="3439">
                  <c:v>2</c:v>
                </c:pt>
                <c:pt idx="3440">
                  <c:v>5</c:v>
                </c:pt>
                <c:pt idx="3441">
                  <c:v>2</c:v>
                </c:pt>
                <c:pt idx="3442">
                  <c:v>10</c:v>
                </c:pt>
                <c:pt idx="3443">
                  <c:v>4</c:v>
                </c:pt>
                <c:pt idx="3444">
                  <c:v>5</c:v>
                </c:pt>
                <c:pt idx="3445">
                  <c:v>4</c:v>
                </c:pt>
                <c:pt idx="3446">
                  <c:v>16</c:v>
                </c:pt>
                <c:pt idx="3447">
                  <c:v>5</c:v>
                </c:pt>
                <c:pt idx="3448">
                  <c:v>16</c:v>
                </c:pt>
                <c:pt idx="3449">
                  <c:v>8</c:v>
                </c:pt>
                <c:pt idx="3450">
                  <c:v>9</c:v>
                </c:pt>
                <c:pt idx="3451">
                  <c:v>2</c:v>
                </c:pt>
                <c:pt idx="3452">
                  <c:v>13</c:v>
                </c:pt>
                <c:pt idx="3453">
                  <c:v>3</c:v>
                </c:pt>
                <c:pt idx="3454">
                  <c:v>3</c:v>
                </c:pt>
                <c:pt idx="3455">
                  <c:v>15</c:v>
                </c:pt>
                <c:pt idx="3456">
                  <c:v>10</c:v>
                </c:pt>
                <c:pt idx="3457">
                  <c:v>11</c:v>
                </c:pt>
                <c:pt idx="3458">
                  <c:v>10</c:v>
                </c:pt>
                <c:pt idx="3459">
                  <c:v>3</c:v>
                </c:pt>
                <c:pt idx="3460">
                  <c:v>2</c:v>
                </c:pt>
                <c:pt idx="3461">
                  <c:v>12</c:v>
                </c:pt>
                <c:pt idx="3462">
                  <c:v>4</c:v>
                </c:pt>
                <c:pt idx="3463">
                  <c:v>2</c:v>
                </c:pt>
                <c:pt idx="3464">
                  <c:v>2</c:v>
                </c:pt>
                <c:pt idx="3465">
                  <c:v>22</c:v>
                </c:pt>
                <c:pt idx="3466">
                  <c:v>3</c:v>
                </c:pt>
                <c:pt idx="3467">
                  <c:v>4</c:v>
                </c:pt>
                <c:pt idx="3468">
                  <c:v>12</c:v>
                </c:pt>
                <c:pt idx="3469">
                  <c:v>14</c:v>
                </c:pt>
                <c:pt idx="3470">
                  <c:v>3</c:v>
                </c:pt>
                <c:pt idx="3471">
                  <c:v>3</c:v>
                </c:pt>
                <c:pt idx="3472">
                  <c:v>7</c:v>
                </c:pt>
                <c:pt idx="3473">
                  <c:v>4</c:v>
                </c:pt>
                <c:pt idx="3474">
                  <c:v>25</c:v>
                </c:pt>
                <c:pt idx="3475">
                  <c:v>13</c:v>
                </c:pt>
                <c:pt idx="3476">
                  <c:v>11</c:v>
                </c:pt>
                <c:pt idx="3477">
                  <c:v>3</c:v>
                </c:pt>
                <c:pt idx="3478">
                  <c:v>2</c:v>
                </c:pt>
                <c:pt idx="3479">
                  <c:v>10</c:v>
                </c:pt>
                <c:pt idx="3480">
                  <c:v>11</c:v>
                </c:pt>
                <c:pt idx="3481">
                  <c:v>20</c:v>
                </c:pt>
                <c:pt idx="3482">
                  <c:v>8</c:v>
                </c:pt>
                <c:pt idx="3483">
                  <c:v>7</c:v>
                </c:pt>
                <c:pt idx="3484">
                  <c:v>8</c:v>
                </c:pt>
                <c:pt idx="3485">
                  <c:v>2</c:v>
                </c:pt>
                <c:pt idx="3486">
                  <c:v>4</c:v>
                </c:pt>
                <c:pt idx="3487">
                  <c:v>6</c:v>
                </c:pt>
                <c:pt idx="3488">
                  <c:v>15</c:v>
                </c:pt>
                <c:pt idx="3489">
                  <c:v>2</c:v>
                </c:pt>
                <c:pt idx="3490">
                  <c:v>8</c:v>
                </c:pt>
                <c:pt idx="3491">
                  <c:v>10</c:v>
                </c:pt>
                <c:pt idx="3492">
                  <c:v>9</c:v>
                </c:pt>
                <c:pt idx="3493">
                  <c:v>10</c:v>
                </c:pt>
                <c:pt idx="3494">
                  <c:v>6</c:v>
                </c:pt>
                <c:pt idx="3495">
                  <c:v>5</c:v>
                </c:pt>
                <c:pt idx="3496">
                  <c:v>3</c:v>
                </c:pt>
                <c:pt idx="3497">
                  <c:v>10</c:v>
                </c:pt>
                <c:pt idx="3498">
                  <c:v>3</c:v>
                </c:pt>
                <c:pt idx="3499">
                  <c:v>10</c:v>
                </c:pt>
                <c:pt idx="3500">
                  <c:v>31</c:v>
                </c:pt>
                <c:pt idx="3501">
                  <c:v>15</c:v>
                </c:pt>
                <c:pt idx="3502">
                  <c:v>5</c:v>
                </c:pt>
                <c:pt idx="3503">
                  <c:v>2</c:v>
                </c:pt>
                <c:pt idx="3504">
                  <c:v>2</c:v>
                </c:pt>
                <c:pt idx="3505">
                  <c:v>2</c:v>
                </c:pt>
                <c:pt idx="3506">
                  <c:v>3</c:v>
                </c:pt>
                <c:pt idx="3507">
                  <c:v>10</c:v>
                </c:pt>
                <c:pt idx="3508">
                  <c:v>4</c:v>
                </c:pt>
                <c:pt idx="3509">
                  <c:v>2</c:v>
                </c:pt>
                <c:pt idx="3510">
                  <c:v>2</c:v>
                </c:pt>
                <c:pt idx="3511">
                  <c:v>2</c:v>
                </c:pt>
                <c:pt idx="3512">
                  <c:v>8</c:v>
                </c:pt>
                <c:pt idx="3513">
                  <c:v>4</c:v>
                </c:pt>
                <c:pt idx="3514">
                  <c:v>6</c:v>
                </c:pt>
                <c:pt idx="3515">
                  <c:v>21</c:v>
                </c:pt>
                <c:pt idx="3516">
                  <c:v>9</c:v>
                </c:pt>
                <c:pt idx="3517">
                  <c:v>3</c:v>
                </c:pt>
                <c:pt idx="3518">
                  <c:v>10</c:v>
                </c:pt>
                <c:pt idx="3519">
                  <c:v>31</c:v>
                </c:pt>
                <c:pt idx="3520">
                  <c:v>14</c:v>
                </c:pt>
                <c:pt idx="3521">
                  <c:v>7</c:v>
                </c:pt>
                <c:pt idx="3522">
                  <c:v>4</c:v>
                </c:pt>
                <c:pt idx="3523">
                  <c:v>9</c:v>
                </c:pt>
                <c:pt idx="3524">
                  <c:v>28</c:v>
                </c:pt>
                <c:pt idx="3525">
                  <c:v>21</c:v>
                </c:pt>
                <c:pt idx="3526">
                  <c:v>16</c:v>
                </c:pt>
                <c:pt idx="3527">
                  <c:v>3</c:v>
                </c:pt>
                <c:pt idx="3528">
                  <c:v>21</c:v>
                </c:pt>
                <c:pt idx="3529">
                  <c:v>13</c:v>
                </c:pt>
                <c:pt idx="3530">
                  <c:v>5</c:v>
                </c:pt>
                <c:pt idx="3531">
                  <c:v>12</c:v>
                </c:pt>
                <c:pt idx="3532">
                  <c:v>8</c:v>
                </c:pt>
                <c:pt idx="3533">
                  <c:v>12</c:v>
                </c:pt>
                <c:pt idx="3534">
                  <c:v>3</c:v>
                </c:pt>
                <c:pt idx="3535">
                  <c:v>3</c:v>
                </c:pt>
                <c:pt idx="3536">
                  <c:v>20</c:v>
                </c:pt>
                <c:pt idx="3537">
                  <c:v>4</c:v>
                </c:pt>
                <c:pt idx="3538">
                  <c:v>7</c:v>
                </c:pt>
                <c:pt idx="3539">
                  <c:v>5</c:v>
                </c:pt>
                <c:pt idx="3540">
                  <c:v>10</c:v>
                </c:pt>
                <c:pt idx="3541">
                  <c:v>2</c:v>
                </c:pt>
                <c:pt idx="3542">
                  <c:v>10</c:v>
                </c:pt>
                <c:pt idx="3543">
                  <c:v>5</c:v>
                </c:pt>
                <c:pt idx="3544">
                  <c:v>4</c:v>
                </c:pt>
                <c:pt idx="3545">
                  <c:v>22</c:v>
                </c:pt>
                <c:pt idx="3546">
                  <c:v>3</c:v>
                </c:pt>
                <c:pt idx="3547">
                  <c:v>4</c:v>
                </c:pt>
                <c:pt idx="3548">
                  <c:v>16</c:v>
                </c:pt>
                <c:pt idx="3549">
                  <c:v>4</c:v>
                </c:pt>
                <c:pt idx="3550">
                  <c:v>4</c:v>
                </c:pt>
                <c:pt idx="3551">
                  <c:v>7</c:v>
                </c:pt>
                <c:pt idx="3552">
                  <c:v>11</c:v>
                </c:pt>
                <c:pt idx="3553">
                  <c:v>2</c:v>
                </c:pt>
                <c:pt idx="3554">
                  <c:v>6</c:v>
                </c:pt>
                <c:pt idx="3555">
                  <c:v>5</c:v>
                </c:pt>
                <c:pt idx="3556">
                  <c:v>7</c:v>
                </c:pt>
                <c:pt idx="3557">
                  <c:v>7</c:v>
                </c:pt>
                <c:pt idx="3558">
                  <c:v>7</c:v>
                </c:pt>
                <c:pt idx="3559">
                  <c:v>5</c:v>
                </c:pt>
                <c:pt idx="3560">
                  <c:v>10</c:v>
                </c:pt>
                <c:pt idx="3561">
                  <c:v>9</c:v>
                </c:pt>
                <c:pt idx="3562">
                  <c:v>17</c:v>
                </c:pt>
                <c:pt idx="3563">
                  <c:v>2</c:v>
                </c:pt>
                <c:pt idx="3564">
                  <c:v>15</c:v>
                </c:pt>
                <c:pt idx="3565">
                  <c:v>5</c:v>
                </c:pt>
                <c:pt idx="3566">
                  <c:v>7</c:v>
                </c:pt>
                <c:pt idx="3567">
                  <c:v>6</c:v>
                </c:pt>
                <c:pt idx="3568">
                  <c:v>6</c:v>
                </c:pt>
                <c:pt idx="3569">
                  <c:v>4</c:v>
                </c:pt>
                <c:pt idx="3570">
                  <c:v>11</c:v>
                </c:pt>
                <c:pt idx="3571">
                  <c:v>4</c:v>
                </c:pt>
                <c:pt idx="3572">
                  <c:v>9</c:v>
                </c:pt>
                <c:pt idx="357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E4-449D-9A58-08070A30F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43627360"/>
        <c:axId val="1643615712"/>
      </c:barChart>
      <c:catAx>
        <c:axId val="1643627360"/>
        <c:scaling>
          <c:orientation val="minMax"/>
        </c:scaling>
        <c:delete val="1"/>
        <c:axPos val="l"/>
        <c:majorTickMark val="none"/>
        <c:minorTickMark val="none"/>
        <c:tickLblPos val="nextTo"/>
        <c:crossAx val="1643615712"/>
        <c:crosses val="autoZero"/>
        <c:auto val="1"/>
        <c:lblAlgn val="ctr"/>
        <c:lblOffset val="100"/>
        <c:noMultiLvlLbl val="0"/>
      </c:catAx>
      <c:valAx>
        <c:axId val="1643615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donations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3627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Non</a:t>
            </a:r>
            <a:r>
              <a:rPr lang="en-US" baseline="0"/>
              <a:t> Campaign</a:t>
            </a:r>
            <a:r>
              <a:rPr lang="en-US"/>
              <a:t> donations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Sheet1!$C$2:$C$3575</c:f>
              <c:numCache>
                <c:formatCode>General</c:formatCode>
                <c:ptCount val="357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1</c:v>
                </c:pt>
                <c:pt idx="13">
                  <c:v>2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3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54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3</c:v>
                </c:pt>
                <c:pt idx="47">
                  <c:v>0</c:v>
                </c:pt>
                <c:pt idx="48">
                  <c:v>6</c:v>
                </c:pt>
                <c:pt idx="49">
                  <c:v>0</c:v>
                </c:pt>
                <c:pt idx="50">
                  <c:v>0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1</c:v>
                </c:pt>
                <c:pt idx="57">
                  <c:v>1</c:v>
                </c:pt>
                <c:pt idx="58">
                  <c:v>0</c:v>
                </c:pt>
                <c:pt idx="59">
                  <c:v>0</c:v>
                </c:pt>
                <c:pt idx="60">
                  <c:v>2</c:v>
                </c:pt>
                <c:pt idx="61">
                  <c:v>5</c:v>
                </c:pt>
                <c:pt idx="62">
                  <c:v>0</c:v>
                </c:pt>
                <c:pt idx="63">
                  <c:v>0</c:v>
                </c:pt>
                <c:pt idx="64">
                  <c:v>1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1</c:v>
                </c:pt>
                <c:pt idx="79">
                  <c:v>1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1</c:v>
                </c:pt>
                <c:pt idx="85">
                  <c:v>1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2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1</c:v>
                </c:pt>
                <c:pt idx="100">
                  <c:v>0</c:v>
                </c:pt>
                <c:pt idx="101">
                  <c:v>0</c:v>
                </c:pt>
                <c:pt idx="102">
                  <c:v>1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4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2</c:v>
                </c:pt>
                <c:pt idx="116">
                  <c:v>1</c:v>
                </c:pt>
                <c:pt idx="117">
                  <c:v>0</c:v>
                </c:pt>
                <c:pt idx="118">
                  <c:v>2</c:v>
                </c:pt>
                <c:pt idx="119">
                  <c:v>0</c:v>
                </c:pt>
                <c:pt idx="120">
                  <c:v>0</c:v>
                </c:pt>
                <c:pt idx="121">
                  <c:v>1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1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1</c:v>
                </c:pt>
                <c:pt idx="138">
                  <c:v>1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2</c:v>
                </c:pt>
                <c:pt idx="143">
                  <c:v>0</c:v>
                </c:pt>
                <c:pt idx="144">
                  <c:v>1</c:v>
                </c:pt>
                <c:pt idx="145">
                  <c:v>0</c:v>
                </c:pt>
                <c:pt idx="146">
                  <c:v>3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1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2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1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1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0</c:v>
                </c:pt>
                <c:pt idx="184">
                  <c:v>0</c:v>
                </c:pt>
                <c:pt idx="185">
                  <c:v>1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1</c:v>
                </c:pt>
                <c:pt idx="200">
                  <c:v>1</c:v>
                </c:pt>
                <c:pt idx="201">
                  <c:v>0</c:v>
                </c:pt>
                <c:pt idx="202">
                  <c:v>0</c:v>
                </c:pt>
                <c:pt idx="203">
                  <c:v>59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5</c:v>
                </c:pt>
                <c:pt idx="213">
                  <c:v>21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1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2</c:v>
                </c:pt>
                <c:pt idx="230">
                  <c:v>0</c:v>
                </c:pt>
                <c:pt idx="231">
                  <c:v>1</c:v>
                </c:pt>
                <c:pt idx="232">
                  <c:v>1</c:v>
                </c:pt>
                <c:pt idx="233">
                  <c:v>0</c:v>
                </c:pt>
                <c:pt idx="234">
                  <c:v>1</c:v>
                </c:pt>
                <c:pt idx="235">
                  <c:v>1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1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1</c:v>
                </c:pt>
                <c:pt idx="273">
                  <c:v>0</c:v>
                </c:pt>
                <c:pt idx="274">
                  <c:v>1</c:v>
                </c:pt>
                <c:pt idx="275">
                  <c:v>0</c:v>
                </c:pt>
                <c:pt idx="276">
                  <c:v>2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1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1</c:v>
                </c:pt>
                <c:pt idx="301">
                  <c:v>1</c:v>
                </c:pt>
                <c:pt idx="302">
                  <c:v>0</c:v>
                </c:pt>
                <c:pt idx="303">
                  <c:v>0</c:v>
                </c:pt>
                <c:pt idx="304">
                  <c:v>2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1</c:v>
                </c:pt>
                <c:pt idx="316">
                  <c:v>1</c:v>
                </c:pt>
                <c:pt idx="317">
                  <c:v>0</c:v>
                </c:pt>
                <c:pt idx="318">
                  <c:v>1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3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2</c:v>
                </c:pt>
                <c:pt idx="343">
                  <c:v>0</c:v>
                </c:pt>
                <c:pt idx="344">
                  <c:v>1</c:v>
                </c:pt>
                <c:pt idx="345">
                  <c:v>1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5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0</c:v>
                </c:pt>
                <c:pt idx="376">
                  <c:v>3</c:v>
                </c:pt>
                <c:pt idx="377">
                  <c:v>0</c:v>
                </c:pt>
                <c:pt idx="378">
                  <c:v>10</c:v>
                </c:pt>
                <c:pt idx="379">
                  <c:v>0</c:v>
                </c:pt>
                <c:pt idx="380">
                  <c:v>1</c:v>
                </c:pt>
                <c:pt idx="381">
                  <c:v>1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1</c:v>
                </c:pt>
                <c:pt idx="397">
                  <c:v>0</c:v>
                </c:pt>
                <c:pt idx="398">
                  <c:v>2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2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2</c:v>
                </c:pt>
                <c:pt idx="415">
                  <c:v>2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1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1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1</c:v>
                </c:pt>
                <c:pt idx="435">
                  <c:v>1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3</c:v>
                </c:pt>
                <c:pt idx="440">
                  <c:v>1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1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1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2</c:v>
                </c:pt>
                <c:pt idx="464">
                  <c:v>1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1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2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2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1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202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2</c:v>
                </c:pt>
                <c:pt idx="498">
                  <c:v>0</c:v>
                </c:pt>
                <c:pt idx="499">
                  <c:v>0</c:v>
                </c:pt>
                <c:pt idx="500">
                  <c:v>3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1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3</c:v>
                </c:pt>
                <c:pt idx="509">
                  <c:v>0</c:v>
                </c:pt>
                <c:pt idx="510">
                  <c:v>1</c:v>
                </c:pt>
                <c:pt idx="511">
                  <c:v>1</c:v>
                </c:pt>
                <c:pt idx="512">
                  <c:v>0</c:v>
                </c:pt>
                <c:pt idx="513">
                  <c:v>0</c:v>
                </c:pt>
                <c:pt idx="514">
                  <c:v>3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1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1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2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1</c:v>
                </c:pt>
                <c:pt idx="534">
                  <c:v>0</c:v>
                </c:pt>
                <c:pt idx="535">
                  <c:v>0</c:v>
                </c:pt>
                <c:pt idx="536">
                  <c:v>2</c:v>
                </c:pt>
                <c:pt idx="537">
                  <c:v>0</c:v>
                </c:pt>
                <c:pt idx="538">
                  <c:v>0</c:v>
                </c:pt>
                <c:pt idx="539">
                  <c:v>1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1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1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1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137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1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3</c:v>
                </c:pt>
                <c:pt idx="602">
                  <c:v>2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1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1</c:v>
                </c:pt>
                <c:pt idx="614">
                  <c:v>4</c:v>
                </c:pt>
                <c:pt idx="615">
                  <c:v>0</c:v>
                </c:pt>
                <c:pt idx="616">
                  <c:v>1</c:v>
                </c:pt>
                <c:pt idx="617">
                  <c:v>2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2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1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1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1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1</c:v>
                </c:pt>
                <c:pt idx="648">
                  <c:v>0</c:v>
                </c:pt>
                <c:pt idx="649">
                  <c:v>0</c:v>
                </c:pt>
                <c:pt idx="650">
                  <c:v>1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1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1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1</c:v>
                </c:pt>
                <c:pt idx="681">
                  <c:v>1</c:v>
                </c:pt>
                <c:pt idx="682">
                  <c:v>0</c:v>
                </c:pt>
                <c:pt idx="683">
                  <c:v>0</c:v>
                </c:pt>
                <c:pt idx="684">
                  <c:v>1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1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1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1</c:v>
                </c:pt>
                <c:pt idx="706">
                  <c:v>0</c:v>
                </c:pt>
                <c:pt idx="707">
                  <c:v>0</c:v>
                </c:pt>
                <c:pt idx="708">
                  <c:v>1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2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1</c:v>
                </c:pt>
                <c:pt idx="717">
                  <c:v>0</c:v>
                </c:pt>
                <c:pt idx="718">
                  <c:v>1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1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1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3</c:v>
                </c:pt>
                <c:pt idx="763">
                  <c:v>0</c:v>
                </c:pt>
                <c:pt idx="764">
                  <c:v>0</c:v>
                </c:pt>
                <c:pt idx="765">
                  <c:v>1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1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1</c:v>
                </c:pt>
                <c:pt idx="776">
                  <c:v>0</c:v>
                </c:pt>
                <c:pt idx="777">
                  <c:v>4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2</c:v>
                </c:pt>
                <c:pt idx="782">
                  <c:v>0</c:v>
                </c:pt>
                <c:pt idx="783">
                  <c:v>0</c:v>
                </c:pt>
                <c:pt idx="784">
                  <c:v>1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1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18</c:v>
                </c:pt>
                <c:pt idx="798">
                  <c:v>2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1</c:v>
                </c:pt>
                <c:pt idx="803">
                  <c:v>1</c:v>
                </c:pt>
                <c:pt idx="804">
                  <c:v>0</c:v>
                </c:pt>
                <c:pt idx="805">
                  <c:v>0</c:v>
                </c:pt>
                <c:pt idx="806">
                  <c:v>5</c:v>
                </c:pt>
                <c:pt idx="807">
                  <c:v>0</c:v>
                </c:pt>
                <c:pt idx="808">
                  <c:v>1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1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1</c:v>
                </c:pt>
                <c:pt idx="835">
                  <c:v>2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1</c:v>
                </c:pt>
                <c:pt idx="847">
                  <c:v>0</c:v>
                </c:pt>
                <c:pt idx="848">
                  <c:v>2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1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1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1</c:v>
                </c:pt>
                <c:pt idx="879">
                  <c:v>0</c:v>
                </c:pt>
                <c:pt idx="880">
                  <c:v>1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1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1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15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1</c:v>
                </c:pt>
                <c:pt idx="930">
                  <c:v>0</c:v>
                </c:pt>
                <c:pt idx="931">
                  <c:v>0</c:v>
                </c:pt>
                <c:pt idx="932">
                  <c:v>1</c:v>
                </c:pt>
                <c:pt idx="933">
                  <c:v>0</c:v>
                </c:pt>
                <c:pt idx="934">
                  <c:v>1</c:v>
                </c:pt>
                <c:pt idx="935">
                  <c:v>1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1</c:v>
                </c:pt>
                <c:pt idx="940">
                  <c:v>0</c:v>
                </c:pt>
                <c:pt idx="941">
                  <c:v>1</c:v>
                </c:pt>
                <c:pt idx="942">
                  <c:v>2</c:v>
                </c:pt>
                <c:pt idx="943">
                  <c:v>0</c:v>
                </c:pt>
                <c:pt idx="944">
                  <c:v>1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1</c:v>
                </c:pt>
                <c:pt idx="955">
                  <c:v>17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1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1</c:v>
                </c:pt>
                <c:pt idx="974">
                  <c:v>87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1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1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10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1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2</c:v>
                </c:pt>
                <c:pt idx="1010">
                  <c:v>1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1</c:v>
                </c:pt>
                <c:pt idx="1026">
                  <c:v>1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1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6</c:v>
                </c:pt>
                <c:pt idx="1042">
                  <c:v>0</c:v>
                </c:pt>
                <c:pt idx="1043">
                  <c:v>1</c:v>
                </c:pt>
                <c:pt idx="1044">
                  <c:v>0</c:v>
                </c:pt>
                <c:pt idx="1045">
                  <c:v>0</c:v>
                </c:pt>
                <c:pt idx="1046">
                  <c:v>3</c:v>
                </c:pt>
                <c:pt idx="1047">
                  <c:v>0</c:v>
                </c:pt>
                <c:pt idx="1048">
                  <c:v>0</c:v>
                </c:pt>
                <c:pt idx="1049">
                  <c:v>1</c:v>
                </c:pt>
                <c:pt idx="1050">
                  <c:v>0</c:v>
                </c:pt>
                <c:pt idx="1051">
                  <c:v>0</c:v>
                </c:pt>
                <c:pt idx="1052">
                  <c:v>1</c:v>
                </c:pt>
                <c:pt idx="1053">
                  <c:v>1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30</c:v>
                </c:pt>
                <c:pt idx="1059">
                  <c:v>0</c:v>
                </c:pt>
                <c:pt idx="1060">
                  <c:v>1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1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1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1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2</c:v>
                </c:pt>
                <c:pt idx="1086">
                  <c:v>1</c:v>
                </c:pt>
                <c:pt idx="1087">
                  <c:v>0</c:v>
                </c:pt>
                <c:pt idx="1088">
                  <c:v>0</c:v>
                </c:pt>
                <c:pt idx="1089">
                  <c:v>1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4</c:v>
                </c:pt>
                <c:pt idx="1094">
                  <c:v>0</c:v>
                </c:pt>
                <c:pt idx="1095">
                  <c:v>1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2</c:v>
                </c:pt>
                <c:pt idx="1102">
                  <c:v>0</c:v>
                </c:pt>
                <c:pt idx="1103">
                  <c:v>1</c:v>
                </c:pt>
                <c:pt idx="1104">
                  <c:v>1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1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1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1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1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2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1</c:v>
                </c:pt>
                <c:pt idx="1159">
                  <c:v>0</c:v>
                </c:pt>
                <c:pt idx="1160">
                  <c:v>0</c:v>
                </c:pt>
                <c:pt idx="1161">
                  <c:v>1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1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1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1</c:v>
                </c:pt>
                <c:pt idx="1175">
                  <c:v>1</c:v>
                </c:pt>
                <c:pt idx="1176">
                  <c:v>0</c:v>
                </c:pt>
                <c:pt idx="1177">
                  <c:v>0</c:v>
                </c:pt>
                <c:pt idx="1178">
                  <c:v>2</c:v>
                </c:pt>
                <c:pt idx="1179">
                  <c:v>0</c:v>
                </c:pt>
                <c:pt idx="1180">
                  <c:v>0</c:v>
                </c:pt>
                <c:pt idx="1181">
                  <c:v>3</c:v>
                </c:pt>
                <c:pt idx="1182">
                  <c:v>1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4</c:v>
                </c:pt>
                <c:pt idx="1189">
                  <c:v>0</c:v>
                </c:pt>
                <c:pt idx="1190">
                  <c:v>3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2</c:v>
                </c:pt>
                <c:pt idx="1203">
                  <c:v>0</c:v>
                </c:pt>
                <c:pt idx="1204">
                  <c:v>1</c:v>
                </c:pt>
                <c:pt idx="1205">
                  <c:v>6</c:v>
                </c:pt>
                <c:pt idx="1206">
                  <c:v>0</c:v>
                </c:pt>
                <c:pt idx="1207">
                  <c:v>1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1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5</c:v>
                </c:pt>
                <c:pt idx="1220">
                  <c:v>0</c:v>
                </c:pt>
                <c:pt idx="1221">
                  <c:v>0</c:v>
                </c:pt>
                <c:pt idx="1222">
                  <c:v>1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3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2</c:v>
                </c:pt>
                <c:pt idx="1234">
                  <c:v>0</c:v>
                </c:pt>
                <c:pt idx="1235">
                  <c:v>18</c:v>
                </c:pt>
                <c:pt idx="1236">
                  <c:v>0</c:v>
                </c:pt>
                <c:pt idx="1237">
                  <c:v>1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1</c:v>
                </c:pt>
                <c:pt idx="1245">
                  <c:v>0</c:v>
                </c:pt>
                <c:pt idx="1246">
                  <c:v>1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1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1</c:v>
                </c:pt>
                <c:pt idx="1255">
                  <c:v>3</c:v>
                </c:pt>
                <c:pt idx="1256">
                  <c:v>0</c:v>
                </c:pt>
                <c:pt idx="1257">
                  <c:v>1</c:v>
                </c:pt>
                <c:pt idx="1258">
                  <c:v>0</c:v>
                </c:pt>
                <c:pt idx="1259">
                  <c:v>1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1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1</c:v>
                </c:pt>
                <c:pt idx="1270">
                  <c:v>0</c:v>
                </c:pt>
                <c:pt idx="1271">
                  <c:v>1</c:v>
                </c:pt>
                <c:pt idx="1272">
                  <c:v>0</c:v>
                </c:pt>
                <c:pt idx="1273">
                  <c:v>0</c:v>
                </c:pt>
                <c:pt idx="1274">
                  <c:v>1</c:v>
                </c:pt>
                <c:pt idx="1275">
                  <c:v>0</c:v>
                </c:pt>
                <c:pt idx="1276">
                  <c:v>1</c:v>
                </c:pt>
                <c:pt idx="1277">
                  <c:v>2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4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1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1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1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1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1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1</c:v>
                </c:pt>
                <c:pt idx="1340">
                  <c:v>0</c:v>
                </c:pt>
                <c:pt idx="1341">
                  <c:v>0</c:v>
                </c:pt>
                <c:pt idx="1342">
                  <c:v>1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3</c:v>
                </c:pt>
                <c:pt idx="1348">
                  <c:v>1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6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1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1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2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4</c:v>
                </c:pt>
                <c:pt idx="1384">
                  <c:v>0</c:v>
                </c:pt>
                <c:pt idx="1385">
                  <c:v>1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1</c:v>
                </c:pt>
                <c:pt idx="1393">
                  <c:v>0</c:v>
                </c:pt>
                <c:pt idx="1394">
                  <c:v>0</c:v>
                </c:pt>
                <c:pt idx="1395">
                  <c:v>1</c:v>
                </c:pt>
                <c:pt idx="1396">
                  <c:v>0</c:v>
                </c:pt>
                <c:pt idx="1397">
                  <c:v>2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1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2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1</c:v>
                </c:pt>
                <c:pt idx="1417">
                  <c:v>0</c:v>
                </c:pt>
                <c:pt idx="1418">
                  <c:v>0</c:v>
                </c:pt>
                <c:pt idx="1419">
                  <c:v>1</c:v>
                </c:pt>
                <c:pt idx="1420">
                  <c:v>2</c:v>
                </c:pt>
                <c:pt idx="1421">
                  <c:v>1</c:v>
                </c:pt>
                <c:pt idx="1422">
                  <c:v>0</c:v>
                </c:pt>
                <c:pt idx="1423">
                  <c:v>2</c:v>
                </c:pt>
                <c:pt idx="1424">
                  <c:v>2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1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1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2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3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1</c:v>
                </c:pt>
                <c:pt idx="1457">
                  <c:v>1</c:v>
                </c:pt>
                <c:pt idx="1458">
                  <c:v>0</c:v>
                </c:pt>
                <c:pt idx="1459">
                  <c:v>1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1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11</c:v>
                </c:pt>
                <c:pt idx="1473">
                  <c:v>0</c:v>
                </c:pt>
                <c:pt idx="1474">
                  <c:v>1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2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1</c:v>
                </c:pt>
                <c:pt idx="1486">
                  <c:v>1</c:v>
                </c:pt>
                <c:pt idx="1487">
                  <c:v>1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5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2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1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1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1</c:v>
                </c:pt>
                <c:pt idx="1529">
                  <c:v>0</c:v>
                </c:pt>
                <c:pt idx="1530">
                  <c:v>0</c:v>
                </c:pt>
                <c:pt idx="1531">
                  <c:v>1</c:v>
                </c:pt>
                <c:pt idx="1532">
                  <c:v>1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1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1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1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1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2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2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1</c:v>
                </c:pt>
                <c:pt idx="1597">
                  <c:v>1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1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1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3</c:v>
                </c:pt>
                <c:pt idx="1616">
                  <c:v>0</c:v>
                </c:pt>
                <c:pt idx="1617">
                  <c:v>1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1</c:v>
                </c:pt>
                <c:pt idx="1627">
                  <c:v>2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1</c:v>
                </c:pt>
                <c:pt idx="1635">
                  <c:v>0</c:v>
                </c:pt>
                <c:pt idx="1636">
                  <c:v>2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1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1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1</c:v>
                </c:pt>
                <c:pt idx="1650">
                  <c:v>0</c:v>
                </c:pt>
                <c:pt idx="1651">
                  <c:v>0</c:v>
                </c:pt>
                <c:pt idx="1652">
                  <c:v>1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2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6</c:v>
                </c:pt>
                <c:pt idx="1673">
                  <c:v>0</c:v>
                </c:pt>
                <c:pt idx="1674">
                  <c:v>0</c:v>
                </c:pt>
                <c:pt idx="1675">
                  <c:v>2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1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4</c:v>
                </c:pt>
                <c:pt idx="1691">
                  <c:v>0</c:v>
                </c:pt>
                <c:pt idx="1692">
                  <c:v>0</c:v>
                </c:pt>
                <c:pt idx="1693">
                  <c:v>1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2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1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1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7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1</c:v>
                </c:pt>
                <c:pt idx="1741">
                  <c:v>1</c:v>
                </c:pt>
                <c:pt idx="1742">
                  <c:v>0</c:v>
                </c:pt>
                <c:pt idx="1743">
                  <c:v>6</c:v>
                </c:pt>
                <c:pt idx="1744">
                  <c:v>1</c:v>
                </c:pt>
                <c:pt idx="1745">
                  <c:v>7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1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1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1</c:v>
                </c:pt>
                <c:pt idx="1759">
                  <c:v>43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216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1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1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1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1</c:v>
                </c:pt>
                <c:pt idx="1805">
                  <c:v>1</c:v>
                </c:pt>
                <c:pt idx="1806">
                  <c:v>1</c:v>
                </c:pt>
                <c:pt idx="1807">
                  <c:v>0</c:v>
                </c:pt>
                <c:pt idx="1808">
                  <c:v>1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2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1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1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1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4</c:v>
                </c:pt>
                <c:pt idx="1842">
                  <c:v>0</c:v>
                </c:pt>
                <c:pt idx="1843">
                  <c:v>0</c:v>
                </c:pt>
                <c:pt idx="1844">
                  <c:v>2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2</c:v>
                </c:pt>
                <c:pt idx="1849">
                  <c:v>0</c:v>
                </c:pt>
                <c:pt idx="1850">
                  <c:v>0</c:v>
                </c:pt>
                <c:pt idx="1851">
                  <c:v>5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1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1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2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1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1</c:v>
                </c:pt>
                <c:pt idx="1881">
                  <c:v>3</c:v>
                </c:pt>
                <c:pt idx="1882">
                  <c:v>0</c:v>
                </c:pt>
                <c:pt idx="1883">
                  <c:v>1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2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2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1</c:v>
                </c:pt>
                <c:pt idx="1900">
                  <c:v>1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3</c:v>
                </c:pt>
                <c:pt idx="1907">
                  <c:v>1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1</c:v>
                </c:pt>
                <c:pt idx="1917">
                  <c:v>1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1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1</c:v>
                </c:pt>
                <c:pt idx="1931">
                  <c:v>0</c:v>
                </c:pt>
                <c:pt idx="1932">
                  <c:v>1</c:v>
                </c:pt>
                <c:pt idx="1933">
                  <c:v>0</c:v>
                </c:pt>
                <c:pt idx="1934">
                  <c:v>0</c:v>
                </c:pt>
                <c:pt idx="1935">
                  <c:v>1</c:v>
                </c:pt>
                <c:pt idx="1936">
                  <c:v>1</c:v>
                </c:pt>
                <c:pt idx="1937">
                  <c:v>0</c:v>
                </c:pt>
                <c:pt idx="1938">
                  <c:v>0</c:v>
                </c:pt>
                <c:pt idx="1939">
                  <c:v>2</c:v>
                </c:pt>
                <c:pt idx="1940">
                  <c:v>4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1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1</c:v>
                </c:pt>
                <c:pt idx="1960">
                  <c:v>1</c:v>
                </c:pt>
                <c:pt idx="1961">
                  <c:v>2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1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1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1</c:v>
                </c:pt>
                <c:pt idx="1984">
                  <c:v>0</c:v>
                </c:pt>
                <c:pt idx="1985">
                  <c:v>1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3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1</c:v>
                </c:pt>
                <c:pt idx="1997">
                  <c:v>0</c:v>
                </c:pt>
                <c:pt idx="1998">
                  <c:v>2</c:v>
                </c:pt>
                <c:pt idx="1999">
                  <c:v>1</c:v>
                </c:pt>
                <c:pt idx="2000">
                  <c:v>1</c:v>
                </c:pt>
                <c:pt idx="2001">
                  <c:v>12</c:v>
                </c:pt>
                <c:pt idx="2002">
                  <c:v>0</c:v>
                </c:pt>
                <c:pt idx="2003">
                  <c:v>0</c:v>
                </c:pt>
                <c:pt idx="2004">
                  <c:v>1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1</c:v>
                </c:pt>
                <c:pt idx="2029">
                  <c:v>1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2</c:v>
                </c:pt>
                <c:pt idx="2034">
                  <c:v>0</c:v>
                </c:pt>
                <c:pt idx="2035">
                  <c:v>0</c:v>
                </c:pt>
                <c:pt idx="2036">
                  <c:v>1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3</c:v>
                </c:pt>
                <c:pt idx="2042">
                  <c:v>1</c:v>
                </c:pt>
                <c:pt idx="2043">
                  <c:v>0</c:v>
                </c:pt>
                <c:pt idx="2044">
                  <c:v>0</c:v>
                </c:pt>
                <c:pt idx="2045">
                  <c:v>1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2</c:v>
                </c:pt>
                <c:pt idx="2050">
                  <c:v>0</c:v>
                </c:pt>
                <c:pt idx="2051">
                  <c:v>1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1</c:v>
                </c:pt>
                <c:pt idx="2059">
                  <c:v>4</c:v>
                </c:pt>
                <c:pt idx="2060">
                  <c:v>0</c:v>
                </c:pt>
                <c:pt idx="2061">
                  <c:v>2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1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1</c:v>
                </c:pt>
                <c:pt idx="2075">
                  <c:v>0</c:v>
                </c:pt>
                <c:pt idx="2076">
                  <c:v>1</c:v>
                </c:pt>
                <c:pt idx="2077">
                  <c:v>1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1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1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1</c:v>
                </c:pt>
                <c:pt idx="2099">
                  <c:v>0</c:v>
                </c:pt>
                <c:pt idx="2100">
                  <c:v>0</c:v>
                </c:pt>
                <c:pt idx="2101">
                  <c:v>1</c:v>
                </c:pt>
                <c:pt idx="2102">
                  <c:v>0</c:v>
                </c:pt>
                <c:pt idx="2103">
                  <c:v>1</c:v>
                </c:pt>
                <c:pt idx="2104">
                  <c:v>0</c:v>
                </c:pt>
                <c:pt idx="2105">
                  <c:v>0</c:v>
                </c:pt>
                <c:pt idx="2106">
                  <c:v>1</c:v>
                </c:pt>
                <c:pt idx="2107">
                  <c:v>0</c:v>
                </c:pt>
                <c:pt idx="2108">
                  <c:v>1</c:v>
                </c:pt>
                <c:pt idx="2109">
                  <c:v>1</c:v>
                </c:pt>
                <c:pt idx="2110">
                  <c:v>0</c:v>
                </c:pt>
                <c:pt idx="2111">
                  <c:v>1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2</c:v>
                </c:pt>
                <c:pt idx="2118">
                  <c:v>2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3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1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1</c:v>
                </c:pt>
                <c:pt idx="2155">
                  <c:v>0</c:v>
                </c:pt>
                <c:pt idx="2156">
                  <c:v>2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1</c:v>
                </c:pt>
                <c:pt idx="2162">
                  <c:v>1</c:v>
                </c:pt>
                <c:pt idx="2163">
                  <c:v>0</c:v>
                </c:pt>
                <c:pt idx="2164">
                  <c:v>0</c:v>
                </c:pt>
                <c:pt idx="2165">
                  <c:v>1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2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1</c:v>
                </c:pt>
                <c:pt idx="2182">
                  <c:v>1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1</c:v>
                </c:pt>
                <c:pt idx="2190">
                  <c:v>0</c:v>
                </c:pt>
                <c:pt idx="2191">
                  <c:v>0</c:v>
                </c:pt>
                <c:pt idx="2192">
                  <c:v>5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2</c:v>
                </c:pt>
                <c:pt idx="2198">
                  <c:v>0</c:v>
                </c:pt>
                <c:pt idx="2199">
                  <c:v>0</c:v>
                </c:pt>
                <c:pt idx="2200">
                  <c:v>1</c:v>
                </c:pt>
                <c:pt idx="2201">
                  <c:v>0</c:v>
                </c:pt>
                <c:pt idx="2202">
                  <c:v>1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3</c:v>
                </c:pt>
                <c:pt idx="2208">
                  <c:v>0</c:v>
                </c:pt>
                <c:pt idx="2209">
                  <c:v>0</c:v>
                </c:pt>
                <c:pt idx="2210">
                  <c:v>4</c:v>
                </c:pt>
                <c:pt idx="2211">
                  <c:v>0</c:v>
                </c:pt>
                <c:pt idx="2212">
                  <c:v>0</c:v>
                </c:pt>
                <c:pt idx="2213">
                  <c:v>3</c:v>
                </c:pt>
                <c:pt idx="2214">
                  <c:v>0</c:v>
                </c:pt>
                <c:pt idx="2215">
                  <c:v>3</c:v>
                </c:pt>
                <c:pt idx="2216">
                  <c:v>1</c:v>
                </c:pt>
                <c:pt idx="2217">
                  <c:v>0</c:v>
                </c:pt>
                <c:pt idx="2218">
                  <c:v>3</c:v>
                </c:pt>
                <c:pt idx="2219">
                  <c:v>0</c:v>
                </c:pt>
                <c:pt idx="2220">
                  <c:v>1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1</c:v>
                </c:pt>
                <c:pt idx="2228">
                  <c:v>0</c:v>
                </c:pt>
                <c:pt idx="2229">
                  <c:v>0</c:v>
                </c:pt>
                <c:pt idx="2230">
                  <c:v>1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1</c:v>
                </c:pt>
                <c:pt idx="2254">
                  <c:v>0</c:v>
                </c:pt>
                <c:pt idx="2255">
                  <c:v>1</c:v>
                </c:pt>
                <c:pt idx="2256">
                  <c:v>0</c:v>
                </c:pt>
                <c:pt idx="2257">
                  <c:v>0</c:v>
                </c:pt>
                <c:pt idx="2258">
                  <c:v>1</c:v>
                </c:pt>
                <c:pt idx="2259">
                  <c:v>0</c:v>
                </c:pt>
                <c:pt idx="2260">
                  <c:v>0</c:v>
                </c:pt>
                <c:pt idx="2261">
                  <c:v>1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1</c:v>
                </c:pt>
                <c:pt idx="2269">
                  <c:v>0</c:v>
                </c:pt>
                <c:pt idx="2270">
                  <c:v>1</c:v>
                </c:pt>
                <c:pt idx="2271">
                  <c:v>1</c:v>
                </c:pt>
                <c:pt idx="2272">
                  <c:v>2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1</c:v>
                </c:pt>
                <c:pt idx="2277">
                  <c:v>0</c:v>
                </c:pt>
                <c:pt idx="2278">
                  <c:v>1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2</c:v>
                </c:pt>
                <c:pt idx="2287">
                  <c:v>2</c:v>
                </c:pt>
                <c:pt idx="2288">
                  <c:v>0</c:v>
                </c:pt>
                <c:pt idx="2289">
                  <c:v>1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1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1</c:v>
                </c:pt>
                <c:pt idx="2302">
                  <c:v>1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126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1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2</c:v>
                </c:pt>
                <c:pt idx="2343">
                  <c:v>0</c:v>
                </c:pt>
                <c:pt idx="2344">
                  <c:v>1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18</c:v>
                </c:pt>
                <c:pt idx="2349">
                  <c:v>0</c:v>
                </c:pt>
                <c:pt idx="2350">
                  <c:v>1</c:v>
                </c:pt>
                <c:pt idx="2351">
                  <c:v>0</c:v>
                </c:pt>
                <c:pt idx="2352">
                  <c:v>0</c:v>
                </c:pt>
                <c:pt idx="2353">
                  <c:v>1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2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1</c:v>
                </c:pt>
                <c:pt idx="2375">
                  <c:v>1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2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21</c:v>
                </c:pt>
                <c:pt idx="2385">
                  <c:v>5</c:v>
                </c:pt>
                <c:pt idx="2386">
                  <c:v>1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1</c:v>
                </c:pt>
                <c:pt idx="2400">
                  <c:v>1</c:v>
                </c:pt>
                <c:pt idx="2401">
                  <c:v>1</c:v>
                </c:pt>
                <c:pt idx="2402">
                  <c:v>0</c:v>
                </c:pt>
                <c:pt idx="2403">
                  <c:v>0</c:v>
                </c:pt>
                <c:pt idx="2404">
                  <c:v>1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1</c:v>
                </c:pt>
                <c:pt idx="2409">
                  <c:v>0</c:v>
                </c:pt>
                <c:pt idx="2410">
                  <c:v>1</c:v>
                </c:pt>
                <c:pt idx="2411">
                  <c:v>0</c:v>
                </c:pt>
                <c:pt idx="2412">
                  <c:v>0</c:v>
                </c:pt>
                <c:pt idx="2413">
                  <c:v>2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1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1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1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1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1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1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1</c:v>
                </c:pt>
                <c:pt idx="2471">
                  <c:v>0</c:v>
                </c:pt>
                <c:pt idx="2472">
                  <c:v>1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1</c:v>
                </c:pt>
                <c:pt idx="2478">
                  <c:v>0</c:v>
                </c:pt>
                <c:pt idx="2479">
                  <c:v>1</c:v>
                </c:pt>
                <c:pt idx="2480">
                  <c:v>0</c:v>
                </c:pt>
                <c:pt idx="2481">
                  <c:v>1</c:v>
                </c:pt>
                <c:pt idx="2482">
                  <c:v>0</c:v>
                </c:pt>
                <c:pt idx="2483">
                  <c:v>0</c:v>
                </c:pt>
                <c:pt idx="2484">
                  <c:v>3</c:v>
                </c:pt>
                <c:pt idx="2485">
                  <c:v>0</c:v>
                </c:pt>
                <c:pt idx="2486">
                  <c:v>1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1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1</c:v>
                </c:pt>
                <c:pt idx="2498">
                  <c:v>0</c:v>
                </c:pt>
                <c:pt idx="2499">
                  <c:v>1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49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1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1</c:v>
                </c:pt>
                <c:pt idx="2538">
                  <c:v>0</c:v>
                </c:pt>
                <c:pt idx="2539">
                  <c:v>4</c:v>
                </c:pt>
                <c:pt idx="2540">
                  <c:v>0</c:v>
                </c:pt>
                <c:pt idx="2541">
                  <c:v>0</c:v>
                </c:pt>
                <c:pt idx="2542">
                  <c:v>1</c:v>
                </c:pt>
                <c:pt idx="2543">
                  <c:v>1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1</c:v>
                </c:pt>
                <c:pt idx="2555">
                  <c:v>0</c:v>
                </c:pt>
                <c:pt idx="2556">
                  <c:v>0</c:v>
                </c:pt>
                <c:pt idx="2557">
                  <c:v>1</c:v>
                </c:pt>
                <c:pt idx="2558">
                  <c:v>1</c:v>
                </c:pt>
                <c:pt idx="2559">
                  <c:v>0</c:v>
                </c:pt>
                <c:pt idx="2560">
                  <c:v>0</c:v>
                </c:pt>
                <c:pt idx="2561">
                  <c:v>1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1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1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1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1</c:v>
                </c:pt>
                <c:pt idx="2593">
                  <c:v>0</c:v>
                </c:pt>
                <c:pt idx="2594">
                  <c:v>1</c:v>
                </c:pt>
                <c:pt idx="2595">
                  <c:v>0</c:v>
                </c:pt>
                <c:pt idx="2596">
                  <c:v>1</c:v>
                </c:pt>
                <c:pt idx="2597">
                  <c:v>1</c:v>
                </c:pt>
                <c:pt idx="2598">
                  <c:v>0</c:v>
                </c:pt>
                <c:pt idx="2599">
                  <c:v>2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1</c:v>
                </c:pt>
                <c:pt idx="2604">
                  <c:v>0</c:v>
                </c:pt>
                <c:pt idx="2605">
                  <c:v>0</c:v>
                </c:pt>
                <c:pt idx="2606">
                  <c:v>1</c:v>
                </c:pt>
                <c:pt idx="2607">
                  <c:v>1</c:v>
                </c:pt>
                <c:pt idx="2608">
                  <c:v>0</c:v>
                </c:pt>
                <c:pt idx="2609">
                  <c:v>1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2</c:v>
                </c:pt>
                <c:pt idx="2621">
                  <c:v>0</c:v>
                </c:pt>
                <c:pt idx="2622">
                  <c:v>2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3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1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1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1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1</c:v>
                </c:pt>
                <c:pt idx="2665">
                  <c:v>19</c:v>
                </c:pt>
                <c:pt idx="2666">
                  <c:v>1</c:v>
                </c:pt>
                <c:pt idx="2667">
                  <c:v>0</c:v>
                </c:pt>
                <c:pt idx="2668">
                  <c:v>1</c:v>
                </c:pt>
                <c:pt idx="2669">
                  <c:v>1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1</c:v>
                </c:pt>
                <c:pt idx="2679">
                  <c:v>0</c:v>
                </c:pt>
                <c:pt idx="2680">
                  <c:v>1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1</c:v>
                </c:pt>
                <c:pt idx="2686">
                  <c:v>0</c:v>
                </c:pt>
                <c:pt idx="2687">
                  <c:v>1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1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1</c:v>
                </c:pt>
                <c:pt idx="2700">
                  <c:v>4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1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2</c:v>
                </c:pt>
                <c:pt idx="2716">
                  <c:v>5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1</c:v>
                </c:pt>
                <c:pt idx="2725">
                  <c:v>0</c:v>
                </c:pt>
                <c:pt idx="2726">
                  <c:v>1</c:v>
                </c:pt>
                <c:pt idx="2727">
                  <c:v>1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3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1</c:v>
                </c:pt>
                <c:pt idx="2756">
                  <c:v>0</c:v>
                </c:pt>
                <c:pt idx="2757">
                  <c:v>0</c:v>
                </c:pt>
                <c:pt idx="2758">
                  <c:v>4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1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2</c:v>
                </c:pt>
                <c:pt idx="2791">
                  <c:v>0</c:v>
                </c:pt>
                <c:pt idx="2792">
                  <c:v>0</c:v>
                </c:pt>
                <c:pt idx="2793">
                  <c:v>189</c:v>
                </c:pt>
                <c:pt idx="2794">
                  <c:v>2</c:v>
                </c:pt>
                <c:pt idx="2795">
                  <c:v>0</c:v>
                </c:pt>
                <c:pt idx="2796">
                  <c:v>2</c:v>
                </c:pt>
                <c:pt idx="2797">
                  <c:v>1</c:v>
                </c:pt>
                <c:pt idx="2798">
                  <c:v>0</c:v>
                </c:pt>
                <c:pt idx="2799">
                  <c:v>0</c:v>
                </c:pt>
                <c:pt idx="2800">
                  <c:v>1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2</c:v>
                </c:pt>
                <c:pt idx="2808">
                  <c:v>0</c:v>
                </c:pt>
                <c:pt idx="2809">
                  <c:v>0</c:v>
                </c:pt>
                <c:pt idx="2810">
                  <c:v>4</c:v>
                </c:pt>
                <c:pt idx="2811">
                  <c:v>0</c:v>
                </c:pt>
                <c:pt idx="2812">
                  <c:v>0</c:v>
                </c:pt>
                <c:pt idx="2813">
                  <c:v>1</c:v>
                </c:pt>
                <c:pt idx="2814">
                  <c:v>0</c:v>
                </c:pt>
                <c:pt idx="2815">
                  <c:v>0</c:v>
                </c:pt>
                <c:pt idx="2816">
                  <c:v>2</c:v>
                </c:pt>
                <c:pt idx="2817">
                  <c:v>0</c:v>
                </c:pt>
                <c:pt idx="2818">
                  <c:v>1</c:v>
                </c:pt>
                <c:pt idx="2819">
                  <c:v>1</c:v>
                </c:pt>
                <c:pt idx="2820">
                  <c:v>94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1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1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1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1</c:v>
                </c:pt>
                <c:pt idx="2844">
                  <c:v>0</c:v>
                </c:pt>
                <c:pt idx="2845">
                  <c:v>0</c:v>
                </c:pt>
                <c:pt idx="2846">
                  <c:v>2</c:v>
                </c:pt>
                <c:pt idx="2847">
                  <c:v>0</c:v>
                </c:pt>
                <c:pt idx="2848">
                  <c:v>2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1</c:v>
                </c:pt>
                <c:pt idx="2853">
                  <c:v>0</c:v>
                </c:pt>
                <c:pt idx="2854">
                  <c:v>11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1</c:v>
                </c:pt>
                <c:pt idx="2867">
                  <c:v>0</c:v>
                </c:pt>
                <c:pt idx="2868">
                  <c:v>2</c:v>
                </c:pt>
                <c:pt idx="2869">
                  <c:v>2</c:v>
                </c:pt>
                <c:pt idx="2870">
                  <c:v>0</c:v>
                </c:pt>
                <c:pt idx="2871">
                  <c:v>0</c:v>
                </c:pt>
                <c:pt idx="2872">
                  <c:v>2</c:v>
                </c:pt>
                <c:pt idx="2873">
                  <c:v>0</c:v>
                </c:pt>
                <c:pt idx="2874">
                  <c:v>2</c:v>
                </c:pt>
                <c:pt idx="2875">
                  <c:v>0</c:v>
                </c:pt>
                <c:pt idx="2876">
                  <c:v>1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1</c:v>
                </c:pt>
                <c:pt idx="2882">
                  <c:v>0</c:v>
                </c:pt>
                <c:pt idx="2883">
                  <c:v>3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1</c:v>
                </c:pt>
                <c:pt idx="2892">
                  <c:v>0</c:v>
                </c:pt>
                <c:pt idx="2893">
                  <c:v>0</c:v>
                </c:pt>
                <c:pt idx="2894">
                  <c:v>1</c:v>
                </c:pt>
                <c:pt idx="2895">
                  <c:v>0</c:v>
                </c:pt>
                <c:pt idx="2896">
                  <c:v>1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5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1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2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1</c:v>
                </c:pt>
                <c:pt idx="2942">
                  <c:v>0</c:v>
                </c:pt>
                <c:pt idx="2943">
                  <c:v>1</c:v>
                </c:pt>
                <c:pt idx="2944">
                  <c:v>0</c:v>
                </c:pt>
                <c:pt idx="2945">
                  <c:v>0</c:v>
                </c:pt>
                <c:pt idx="2946">
                  <c:v>1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1</c:v>
                </c:pt>
                <c:pt idx="2954">
                  <c:v>0</c:v>
                </c:pt>
                <c:pt idx="2955">
                  <c:v>0</c:v>
                </c:pt>
                <c:pt idx="2956">
                  <c:v>1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1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1</c:v>
                </c:pt>
                <c:pt idx="2973">
                  <c:v>0</c:v>
                </c:pt>
                <c:pt idx="2974">
                  <c:v>1</c:v>
                </c:pt>
                <c:pt idx="2975">
                  <c:v>0</c:v>
                </c:pt>
                <c:pt idx="2976">
                  <c:v>0</c:v>
                </c:pt>
                <c:pt idx="2977">
                  <c:v>1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1</c:v>
                </c:pt>
                <c:pt idx="2982">
                  <c:v>1</c:v>
                </c:pt>
                <c:pt idx="2983">
                  <c:v>0</c:v>
                </c:pt>
                <c:pt idx="2984">
                  <c:v>0</c:v>
                </c:pt>
                <c:pt idx="2985">
                  <c:v>1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1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2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1</c:v>
                </c:pt>
                <c:pt idx="3014">
                  <c:v>0</c:v>
                </c:pt>
                <c:pt idx="3015">
                  <c:v>0</c:v>
                </c:pt>
                <c:pt idx="3016">
                  <c:v>2</c:v>
                </c:pt>
                <c:pt idx="3017">
                  <c:v>0</c:v>
                </c:pt>
                <c:pt idx="3018">
                  <c:v>8</c:v>
                </c:pt>
                <c:pt idx="3019">
                  <c:v>0</c:v>
                </c:pt>
                <c:pt idx="3020">
                  <c:v>0</c:v>
                </c:pt>
                <c:pt idx="3021">
                  <c:v>1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1</c:v>
                </c:pt>
                <c:pt idx="3037">
                  <c:v>1</c:v>
                </c:pt>
                <c:pt idx="3038">
                  <c:v>3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1</c:v>
                </c:pt>
                <c:pt idx="3047">
                  <c:v>0</c:v>
                </c:pt>
                <c:pt idx="3048">
                  <c:v>1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1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1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2</c:v>
                </c:pt>
                <c:pt idx="3063">
                  <c:v>0</c:v>
                </c:pt>
                <c:pt idx="3064">
                  <c:v>2</c:v>
                </c:pt>
                <c:pt idx="3065">
                  <c:v>2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2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1</c:v>
                </c:pt>
                <c:pt idx="3078">
                  <c:v>0</c:v>
                </c:pt>
                <c:pt idx="3079">
                  <c:v>1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4</c:v>
                </c:pt>
                <c:pt idx="3084">
                  <c:v>4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1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2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1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2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8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2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1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2</c:v>
                </c:pt>
                <c:pt idx="3155">
                  <c:v>0</c:v>
                </c:pt>
                <c:pt idx="3156">
                  <c:v>0</c:v>
                </c:pt>
                <c:pt idx="3157">
                  <c:v>1</c:v>
                </c:pt>
                <c:pt idx="3158">
                  <c:v>2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1</c:v>
                </c:pt>
                <c:pt idx="3169">
                  <c:v>0</c:v>
                </c:pt>
                <c:pt idx="3170">
                  <c:v>0</c:v>
                </c:pt>
                <c:pt idx="3171">
                  <c:v>1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1</c:v>
                </c:pt>
                <c:pt idx="3192">
                  <c:v>7</c:v>
                </c:pt>
                <c:pt idx="3193">
                  <c:v>0</c:v>
                </c:pt>
                <c:pt idx="3194">
                  <c:v>0</c:v>
                </c:pt>
                <c:pt idx="3195">
                  <c:v>1</c:v>
                </c:pt>
                <c:pt idx="3196">
                  <c:v>2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1</c:v>
                </c:pt>
                <c:pt idx="3202">
                  <c:v>0</c:v>
                </c:pt>
                <c:pt idx="3203">
                  <c:v>0</c:v>
                </c:pt>
                <c:pt idx="3204">
                  <c:v>1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1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1</c:v>
                </c:pt>
                <c:pt idx="3219">
                  <c:v>0</c:v>
                </c:pt>
                <c:pt idx="3220">
                  <c:v>1</c:v>
                </c:pt>
                <c:pt idx="3221">
                  <c:v>0</c:v>
                </c:pt>
                <c:pt idx="3222">
                  <c:v>0</c:v>
                </c:pt>
                <c:pt idx="3223">
                  <c:v>1</c:v>
                </c:pt>
                <c:pt idx="3224">
                  <c:v>0</c:v>
                </c:pt>
                <c:pt idx="3225">
                  <c:v>1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1</c:v>
                </c:pt>
                <c:pt idx="3235">
                  <c:v>0</c:v>
                </c:pt>
                <c:pt idx="3236">
                  <c:v>0</c:v>
                </c:pt>
                <c:pt idx="3237">
                  <c:v>2</c:v>
                </c:pt>
                <c:pt idx="3238">
                  <c:v>1</c:v>
                </c:pt>
                <c:pt idx="3239">
                  <c:v>0</c:v>
                </c:pt>
                <c:pt idx="3240">
                  <c:v>0</c:v>
                </c:pt>
                <c:pt idx="3241">
                  <c:v>1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1</c:v>
                </c:pt>
                <c:pt idx="3249">
                  <c:v>2</c:v>
                </c:pt>
                <c:pt idx="3250">
                  <c:v>4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1</c:v>
                </c:pt>
                <c:pt idx="3260">
                  <c:v>0</c:v>
                </c:pt>
                <c:pt idx="3261">
                  <c:v>0</c:v>
                </c:pt>
                <c:pt idx="3262">
                  <c:v>3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2</c:v>
                </c:pt>
                <c:pt idx="3270">
                  <c:v>1</c:v>
                </c:pt>
                <c:pt idx="3271">
                  <c:v>5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1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1</c:v>
                </c:pt>
                <c:pt idx="3282">
                  <c:v>1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1</c:v>
                </c:pt>
                <c:pt idx="3287">
                  <c:v>0</c:v>
                </c:pt>
                <c:pt idx="3288">
                  <c:v>0</c:v>
                </c:pt>
                <c:pt idx="3289">
                  <c:v>1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1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1</c:v>
                </c:pt>
                <c:pt idx="3307">
                  <c:v>0</c:v>
                </c:pt>
                <c:pt idx="3308">
                  <c:v>0</c:v>
                </c:pt>
                <c:pt idx="3309">
                  <c:v>2</c:v>
                </c:pt>
                <c:pt idx="3310">
                  <c:v>1</c:v>
                </c:pt>
                <c:pt idx="3311">
                  <c:v>5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1</c:v>
                </c:pt>
                <c:pt idx="3318">
                  <c:v>1</c:v>
                </c:pt>
                <c:pt idx="3319">
                  <c:v>1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2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1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4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2</c:v>
                </c:pt>
                <c:pt idx="3342">
                  <c:v>1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3</c:v>
                </c:pt>
                <c:pt idx="3348">
                  <c:v>0</c:v>
                </c:pt>
                <c:pt idx="3349">
                  <c:v>1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1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1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1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1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1</c:v>
                </c:pt>
                <c:pt idx="3379">
                  <c:v>0</c:v>
                </c:pt>
                <c:pt idx="3380">
                  <c:v>1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4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1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1</c:v>
                </c:pt>
                <c:pt idx="3412">
                  <c:v>0</c:v>
                </c:pt>
                <c:pt idx="3413">
                  <c:v>0</c:v>
                </c:pt>
                <c:pt idx="3414">
                  <c:v>1</c:v>
                </c:pt>
                <c:pt idx="3415">
                  <c:v>0</c:v>
                </c:pt>
                <c:pt idx="3416">
                  <c:v>1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2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1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1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9</c:v>
                </c:pt>
                <c:pt idx="3453">
                  <c:v>1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1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5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5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2</c:v>
                </c:pt>
                <c:pt idx="3487">
                  <c:v>1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1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1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1</c:v>
                </c:pt>
                <c:pt idx="3513">
                  <c:v>0</c:v>
                </c:pt>
                <c:pt idx="3514">
                  <c:v>0</c:v>
                </c:pt>
                <c:pt idx="3515">
                  <c:v>3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2</c:v>
                </c:pt>
                <c:pt idx="3520">
                  <c:v>0</c:v>
                </c:pt>
                <c:pt idx="3521">
                  <c:v>0</c:v>
                </c:pt>
                <c:pt idx="3522">
                  <c:v>1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1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1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2</c:v>
                </c:pt>
                <c:pt idx="3560">
                  <c:v>0</c:v>
                </c:pt>
                <c:pt idx="3561">
                  <c:v>0</c:v>
                </c:pt>
                <c:pt idx="3562">
                  <c:v>1</c:v>
                </c:pt>
                <c:pt idx="3563">
                  <c:v>0</c:v>
                </c:pt>
                <c:pt idx="3564">
                  <c:v>1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1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46-44FB-85CE-70A0C3AD37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5314416"/>
        <c:axId val="1655304848"/>
      </c:scatterChart>
      <c:valAx>
        <c:axId val="16553144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crossAx val="1655304848"/>
        <c:crosses val="autoZero"/>
        <c:crossBetween val="midCat"/>
      </c:valAx>
      <c:valAx>
        <c:axId val="165530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  <a:r>
                  <a:rPr lang="en-US" baseline="0"/>
                  <a:t> of donations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314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[final_table (version 1).xlsb]Sheet1!PivotTable10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Zip Code</a:t>
            </a:r>
            <a:r>
              <a:rPr lang="en-US" baseline="0" dirty="0"/>
              <a:t> wise number of donors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Sheet1!$P$21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Sheet1!$O$22:$O$626</c:f>
              <c:strCache>
                <c:ptCount val="604"/>
                <c:pt idx="0">
                  <c:v>1020</c:v>
                </c:pt>
                <c:pt idx="1">
                  <c:v>1030</c:v>
                </c:pt>
                <c:pt idx="2">
                  <c:v>1040</c:v>
                </c:pt>
                <c:pt idx="3">
                  <c:v>1050</c:v>
                </c:pt>
                <c:pt idx="4">
                  <c:v>1060</c:v>
                </c:pt>
                <c:pt idx="5">
                  <c:v>1070</c:v>
                </c:pt>
                <c:pt idx="6">
                  <c:v>1080</c:v>
                </c:pt>
                <c:pt idx="7">
                  <c:v>1081</c:v>
                </c:pt>
                <c:pt idx="8">
                  <c:v>1082</c:v>
                </c:pt>
                <c:pt idx="9">
                  <c:v>1083</c:v>
                </c:pt>
                <c:pt idx="10">
                  <c:v>1090</c:v>
                </c:pt>
                <c:pt idx="11">
                  <c:v>1140</c:v>
                </c:pt>
                <c:pt idx="12">
                  <c:v>1150</c:v>
                </c:pt>
                <c:pt idx="13">
                  <c:v>1170</c:v>
                </c:pt>
                <c:pt idx="14">
                  <c:v>1180</c:v>
                </c:pt>
                <c:pt idx="15">
                  <c:v>1190</c:v>
                </c:pt>
                <c:pt idx="16">
                  <c:v>1200</c:v>
                </c:pt>
                <c:pt idx="17">
                  <c:v>1210</c:v>
                </c:pt>
                <c:pt idx="18">
                  <c:v>1300</c:v>
                </c:pt>
                <c:pt idx="19">
                  <c:v>1301</c:v>
                </c:pt>
                <c:pt idx="20">
                  <c:v>1330</c:v>
                </c:pt>
                <c:pt idx="21">
                  <c:v>1348</c:v>
                </c:pt>
                <c:pt idx="22">
                  <c:v>1367</c:v>
                </c:pt>
                <c:pt idx="23">
                  <c:v>1380</c:v>
                </c:pt>
                <c:pt idx="24">
                  <c:v>1400</c:v>
                </c:pt>
                <c:pt idx="25">
                  <c:v>1410</c:v>
                </c:pt>
                <c:pt idx="26">
                  <c:v>1420</c:v>
                </c:pt>
                <c:pt idx="27">
                  <c:v>1430</c:v>
                </c:pt>
                <c:pt idx="28">
                  <c:v>1440</c:v>
                </c:pt>
                <c:pt idx="29">
                  <c:v>1470</c:v>
                </c:pt>
                <c:pt idx="30">
                  <c:v>1480</c:v>
                </c:pt>
                <c:pt idx="31">
                  <c:v>1500</c:v>
                </c:pt>
                <c:pt idx="32">
                  <c:v>1501</c:v>
                </c:pt>
                <c:pt idx="33">
                  <c:v>1502</c:v>
                </c:pt>
                <c:pt idx="34">
                  <c:v>1540</c:v>
                </c:pt>
                <c:pt idx="35">
                  <c:v>1541</c:v>
                </c:pt>
                <c:pt idx="36">
                  <c:v>1560</c:v>
                </c:pt>
                <c:pt idx="37">
                  <c:v>1570</c:v>
                </c:pt>
                <c:pt idx="38">
                  <c:v>1600</c:v>
                </c:pt>
                <c:pt idx="39">
                  <c:v>1601</c:v>
                </c:pt>
                <c:pt idx="40">
                  <c:v>1602</c:v>
                </c:pt>
                <c:pt idx="41">
                  <c:v>1620</c:v>
                </c:pt>
                <c:pt idx="42">
                  <c:v>1630</c:v>
                </c:pt>
                <c:pt idx="43">
                  <c:v>1640</c:v>
                </c:pt>
                <c:pt idx="44">
                  <c:v>1650</c:v>
                </c:pt>
                <c:pt idx="45">
                  <c:v>1651</c:v>
                </c:pt>
                <c:pt idx="46">
                  <c:v>1652</c:v>
                </c:pt>
                <c:pt idx="47">
                  <c:v>1653</c:v>
                </c:pt>
                <c:pt idx="48">
                  <c:v>1670</c:v>
                </c:pt>
                <c:pt idx="49">
                  <c:v>1671</c:v>
                </c:pt>
                <c:pt idx="50">
                  <c:v>1700</c:v>
                </c:pt>
                <c:pt idx="51">
                  <c:v>1701</c:v>
                </c:pt>
                <c:pt idx="52">
                  <c:v>1702</c:v>
                </c:pt>
                <c:pt idx="53">
                  <c:v>1703</c:v>
                </c:pt>
                <c:pt idx="54">
                  <c:v>1730</c:v>
                </c:pt>
                <c:pt idx="55">
                  <c:v>1731</c:v>
                </c:pt>
                <c:pt idx="56">
                  <c:v>1740</c:v>
                </c:pt>
                <c:pt idx="57">
                  <c:v>1742</c:v>
                </c:pt>
                <c:pt idx="58">
                  <c:v>1745</c:v>
                </c:pt>
                <c:pt idx="59">
                  <c:v>1750</c:v>
                </c:pt>
                <c:pt idx="60">
                  <c:v>1755</c:v>
                </c:pt>
                <c:pt idx="61">
                  <c:v>1760</c:v>
                </c:pt>
                <c:pt idx="62">
                  <c:v>1761</c:v>
                </c:pt>
                <c:pt idx="63">
                  <c:v>1770</c:v>
                </c:pt>
                <c:pt idx="64">
                  <c:v>1780</c:v>
                </c:pt>
                <c:pt idx="65">
                  <c:v>1785</c:v>
                </c:pt>
                <c:pt idx="66">
                  <c:v>1790</c:v>
                </c:pt>
                <c:pt idx="67">
                  <c:v>1800</c:v>
                </c:pt>
                <c:pt idx="68">
                  <c:v>1820</c:v>
                </c:pt>
                <c:pt idx="69">
                  <c:v>1830</c:v>
                </c:pt>
                <c:pt idx="70">
                  <c:v>1831</c:v>
                </c:pt>
                <c:pt idx="71">
                  <c:v>1840</c:v>
                </c:pt>
                <c:pt idx="72">
                  <c:v>1850</c:v>
                </c:pt>
                <c:pt idx="73">
                  <c:v>1851</c:v>
                </c:pt>
                <c:pt idx="74">
                  <c:v>1852</c:v>
                </c:pt>
                <c:pt idx="75">
                  <c:v>1853</c:v>
                </c:pt>
                <c:pt idx="76">
                  <c:v>1860</c:v>
                </c:pt>
                <c:pt idx="77">
                  <c:v>1861</c:v>
                </c:pt>
                <c:pt idx="78">
                  <c:v>1880</c:v>
                </c:pt>
                <c:pt idx="79">
                  <c:v>1910</c:v>
                </c:pt>
                <c:pt idx="80">
                  <c:v>1930</c:v>
                </c:pt>
                <c:pt idx="81">
                  <c:v>1932</c:v>
                </c:pt>
                <c:pt idx="82">
                  <c:v>1933</c:v>
                </c:pt>
                <c:pt idx="83">
                  <c:v>1950</c:v>
                </c:pt>
                <c:pt idx="84">
                  <c:v>1970</c:v>
                </c:pt>
                <c:pt idx="85">
                  <c:v>1980</c:v>
                </c:pt>
                <c:pt idx="86">
                  <c:v>1981</c:v>
                </c:pt>
                <c:pt idx="87">
                  <c:v>2000</c:v>
                </c:pt>
                <c:pt idx="88">
                  <c:v>2018</c:v>
                </c:pt>
                <c:pt idx="89">
                  <c:v>2020</c:v>
                </c:pt>
                <c:pt idx="90">
                  <c:v>2030</c:v>
                </c:pt>
                <c:pt idx="91">
                  <c:v>2040</c:v>
                </c:pt>
                <c:pt idx="92">
                  <c:v>2050</c:v>
                </c:pt>
                <c:pt idx="93">
                  <c:v>2060</c:v>
                </c:pt>
                <c:pt idx="94">
                  <c:v>2070</c:v>
                </c:pt>
                <c:pt idx="95">
                  <c:v>2100</c:v>
                </c:pt>
                <c:pt idx="96">
                  <c:v>2110</c:v>
                </c:pt>
                <c:pt idx="97">
                  <c:v>2140</c:v>
                </c:pt>
                <c:pt idx="98">
                  <c:v>2150</c:v>
                </c:pt>
                <c:pt idx="99">
                  <c:v>2160</c:v>
                </c:pt>
                <c:pt idx="100">
                  <c:v>2170</c:v>
                </c:pt>
                <c:pt idx="101">
                  <c:v>2180</c:v>
                </c:pt>
                <c:pt idx="102">
                  <c:v>2200</c:v>
                </c:pt>
                <c:pt idx="103">
                  <c:v>2220</c:v>
                </c:pt>
                <c:pt idx="104">
                  <c:v>2221</c:v>
                </c:pt>
                <c:pt idx="105">
                  <c:v>2222</c:v>
                </c:pt>
                <c:pt idx="106">
                  <c:v>2223</c:v>
                </c:pt>
                <c:pt idx="107">
                  <c:v>2230</c:v>
                </c:pt>
                <c:pt idx="108">
                  <c:v>2235</c:v>
                </c:pt>
                <c:pt idx="109">
                  <c:v>2240</c:v>
                </c:pt>
                <c:pt idx="110">
                  <c:v>2242</c:v>
                </c:pt>
                <c:pt idx="111">
                  <c:v>2243</c:v>
                </c:pt>
                <c:pt idx="112">
                  <c:v>2250</c:v>
                </c:pt>
                <c:pt idx="113">
                  <c:v>2260</c:v>
                </c:pt>
                <c:pt idx="114">
                  <c:v>2270</c:v>
                </c:pt>
                <c:pt idx="115">
                  <c:v>2275</c:v>
                </c:pt>
                <c:pt idx="116">
                  <c:v>2280</c:v>
                </c:pt>
                <c:pt idx="117">
                  <c:v>2288</c:v>
                </c:pt>
                <c:pt idx="118">
                  <c:v>2290</c:v>
                </c:pt>
                <c:pt idx="119">
                  <c:v>2300</c:v>
                </c:pt>
                <c:pt idx="120">
                  <c:v>2310</c:v>
                </c:pt>
                <c:pt idx="121">
                  <c:v>2320</c:v>
                </c:pt>
                <c:pt idx="122">
                  <c:v>2321</c:v>
                </c:pt>
                <c:pt idx="123">
                  <c:v>2322</c:v>
                </c:pt>
                <c:pt idx="124">
                  <c:v>2323</c:v>
                </c:pt>
                <c:pt idx="125">
                  <c:v>2328</c:v>
                </c:pt>
                <c:pt idx="126">
                  <c:v>2330</c:v>
                </c:pt>
                <c:pt idx="127">
                  <c:v>2340</c:v>
                </c:pt>
                <c:pt idx="128">
                  <c:v>2350</c:v>
                </c:pt>
                <c:pt idx="129">
                  <c:v>2360</c:v>
                </c:pt>
                <c:pt idx="130">
                  <c:v>2370</c:v>
                </c:pt>
                <c:pt idx="131">
                  <c:v>2380</c:v>
                </c:pt>
                <c:pt idx="132">
                  <c:v>2382</c:v>
                </c:pt>
                <c:pt idx="133">
                  <c:v>2387</c:v>
                </c:pt>
                <c:pt idx="134">
                  <c:v>2390</c:v>
                </c:pt>
                <c:pt idx="135">
                  <c:v>2400</c:v>
                </c:pt>
                <c:pt idx="136">
                  <c:v>2430</c:v>
                </c:pt>
                <c:pt idx="137">
                  <c:v>2440</c:v>
                </c:pt>
                <c:pt idx="138">
                  <c:v>2450</c:v>
                </c:pt>
                <c:pt idx="139">
                  <c:v>2460</c:v>
                </c:pt>
                <c:pt idx="140">
                  <c:v>2470</c:v>
                </c:pt>
                <c:pt idx="141">
                  <c:v>2490</c:v>
                </c:pt>
                <c:pt idx="142">
                  <c:v>2491</c:v>
                </c:pt>
                <c:pt idx="143">
                  <c:v>2500</c:v>
                </c:pt>
                <c:pt idx="144">
                  <c:v>2520</c:v>
                </c:pt>
                <c:pt idx="145">
                  <c:v>2530</c:v>
                </c:pt>
                <c:pt idx="146">
                  <c:v>2531</c:v>
                </c:pt>
                <c:pt idx="147">
                  <c:v>2540</c:v>
                </c:pt>
                <c:pt idx="148">
                  <c:v>2547</c:v>
                </c:pt>
                <c:pt idx="149">
                  <c:v>2550</c:v>
                </c:pt>
                <c:pt idx="150">
                  <c:v>2560</c:v>
                </c:pt>
                <c:pt idx="151">
                  <c:v>2570</c:v>
                </c:pt>
                <c:pt idx="152">
                  <c:v>2580</c:v>
                </c:pt>
                <c:pt idx="153">
                  <c:v>2590</c:v>
                </c:pt>
                <c:pt idx="154">
                  <c:v>2600</c:v>
                </c:pt>
                <c:pt idx="155">
                  <c:v>2610</c:v>
                </c:pt>
                <c:pt idx="156">
                  <c:v>2620</c:v>
                </c:pt>
                <c:pt idx="157">
                  <c:v>2627</c:v>
                </c:pt>
                <c:pt idx="158">
                  <c:v>2630</c:v>
                </c:pt>
                <c:pt idx="159">
                  <c:v>2640</c:v>
                </c:pt>
                <c:pt idx="160">
                  <c:v>2650</c:v>
                </c:pt>
                <c:pt idx="161">
                  <c:v>2660</c:v>
                </c:pt>
                <c:pt idx="162">
                  <c:v>2800</c:v>
                </c:pt>
                <c:pt idx="163">
                  <c:v>2801</c:v>
                </c:pt>
                <c:pt idx="164">
                  <c:v>2811</c:v>
                </c:pt>
                <c:pt idx="165">
                  <c:v>2820</c:v>
                </c:pt>
                <c:pt idx="166">
                  <c:v>2830</c:v>
                </c:pt>
                <c:pt idx="167">
                  <c:v>2840</c:v>
                </c:pt>
                <c:pt idx="168">
                  <c:v>2845</c:v>
                </c:pt>
                <c:pt idx="169">
                  <c:v>2850</c:v>
                </c:pt>
                <c:pt idx="170">
                  <c:v>2860</c:v>
                </c:pt>
                <c:pt idx="171">
                  <c:v>2861</c:v>
                </c:pt>
                <c:pt idx="172">
                  <c:v>2870</c:v>
                </c:pt>
                <c:pt idx="173">
                  <c:v>2880</c:v>
                </c:pt>
                <c:pt idx="174">
                  <c:v>2890</c:v>
                </c:pt>
                <c:pt idx="175">
                  <c:v>2900</c:v>
                </c:pt>
                <c:pt idx="176">
                  <c:v>2910</c:v>
                </c:pt>
                <c:pt idx="177">
                  <c:v>2920</c:v>
                </c:pt>
                <c:pt idx="178">
                  <c:v>2930</c:v>
                </c:pt>
                <c:pt idx="179">
                  <c:v>2940</c:v>
                </c:pt>
                <c:pt idx="180">
                  <c:v>2950</c:v>
                </c:pt>
                <c:pt idx="181">
                  <c:v>2960</c:v>
                </c:pt>
                <c:pt idx="182">
                  <c:v>2970</c:v>
                </c:pt>
                <c:pt idx="183">
                  <c:v>2980</c:v>
                </c:pt>
                <c:pt idx="184">
                  <c:v>2990</c:v>
                </c:pt>
                <c:pt idx="185">
                  <c:v>3000</c:v>
                </c:pt>
                <c:pt idx="186">
                  <c:v>3001</c:v>
                </c:pt>
                <c:pt idx="187">
                  <c:v>3010</c:v>
                </c:pt>
                <c:pt idx="188">
                  <c:v>3012</c:v>
                </c:pt>
                <c:pt idx="189">
                  <c:v>3018</c:v>
                </c:pt>
                <c:pt idx="190">
                  <c:v>3020</c:v>
                </c:pt>
                <c:pt idx="191">
                  <c:v>3040</c:v>
                </c:pt>
                <c:pt idx="192">
                  <c:v>3050</c:v>
                </c:pt>
                <c:pt idx="193">
                  <c:v>3051</c:v>
                </c:pt>
                <c:pt idx="194">
                  <c:v>3052</c:v>
                </c:pt>
                <c:pt idx="195">
                  <c:v>3053</c:v>
                </c:pt>
                <c:pt idx="196">
                  <c:v>3060</c:v>
                </c:pt>
                <c:pt idx="197">
                  <c:v>3061</c:v>
                </c:pt>
                <c:pt idx="198">
                  <c:v>3070</c:v>
                </c:pt>
                <c:pt idx="199">
                  <c:v>3071</c:v>
                </c:pt>
                <c:pt idx="200">
                  <c:v>3078</c:v>
                </c:pt>
                <c:pt idx="201">
                  <c:v>3080</c:v>
                </c:pt>
                <c:pt idx="202">
                  <c:v>3090</c:v>
                </c:pt>
                <c:pt idx="203">
                  <c:v>3110</c:v>
                </c:pt>
                <c:pt idx="204">
                  <c:v>3111</c:v>
                </c:pt>
                <c:pt idx="205">
                  <c:v>3118</c:v>
                </c:pt>
                <c:pt idx="206">
                  <c:v>3120</c:v>
                </c:pt>
                <c:pt idx="207">
                  <c:v>3128</c:v>
                </c:pt>
                <c:pt idx="208">
                  <c:v>3140</c:v>
                </c:pt>
                <c:pt idx="209">
                  <c:v>3150</c:v>
                </c:pt>
                <c:pt idx="210">
                  <c:v>3190</c:v>
                </c:pt>
                <c:pt idx="211">
                  <c:v>3191</c:v>
                </c:pt>
                <c:pt idx="212">
                  <c:v>3200</c:v>
                </c:pt>
                <c:pt idx="213">
                  <c:v>3201</c:v>
                </c:pt>
                <c:pt idx="214">
                  <c:v>3202</c:v>
                </c:pt>
                <c:pt idx="215">
                  <c:v>3210</c:v>
                </c:pt>
                <c:pt idx="216">
                  <c:v>3220</c:v>
                </c:pt>
                <c:pt idx="217">
                  <c:v>3270</c:v>
                </c:pt>
                <c:pt idx="218">
                  <c:v>3271</c:v>
                </c:pt>
                <c:pt idx="219">
                  <c:v>3272</c:v>
                </c:pt>
                <c:pt idx="220">
                  <c:v>3290</c:v>
                </c:pt>
                <c:pt idx="221">
                  <c:v>3293</c:v>
                </c:pt>
                <c:pt idx="222">
                  <c:v>3294</c:v>
                </c:pt>
                <c:pt idx="223">
                  <c:v>3300</c:v>
                </c:pt>
                <c:pt idx="224">
                  <c:v>3320</c:v>
                </c:pt>
                <c:pt idx="225">
                  <c:v>3350</c:v>
                </c:pt>
                <c:pt idx="226">
                  <c:v>3360</c:v>
                </c:pt>
                <c:pt idx="227">
                  <c:v>3370</c:v>
                </c:pt>
                <c:pt idx="228">
                  <c:v>3380</c:v>
                </c:pt>
                <c:pt idx="229">
                  <c:v>3381</c:v>
                </c:pt>
                <c:pt idx="230">
                  <c:v>3384</c:v>
                </c:pt>
                <c:pt idx="231">
                  <c:v>3390</c:v>
                </c:pt>
                <c:pt idx="232">
                  <c:v>3391</c:v>
                </c:pt>
                <c:pt idx="233">
                  <c:v>3400</c:v>
                </c:pt>
                <c:pt idx="234">
                  <c:v>3401</c:v>
                </c:pt>
                <c:pt idx="235">
                  <c:v>3440</c:v>
                </c:pt>
                <c:pt idx="236">
                  <c:v>3454</c:v>
                </c:pt>
                <c:pt idx="237">
                  <c:v>3460</c:v>
                </c:pt>
                <c:pt idx="238">
                  <c:v>3461</c:v>
                </c:pt>
                <c:pt idx="239">
                  <c:v>3470</c:v>
                </c:pt>
                <c:pt idx="240">
                  <c:v>3473</c:v>
                </c:pt>
                <c:pt idx="241">
                  <c:v>3500</c:v>
                </c:pt>
                <c:pt idx="242">
                  <c:v>3510</c:v>
                </c:pt>
                <c:pt idx="243">
                  <c:v>3511</c:v>
                </c:pt>
                <c:pt idx="244">
                  <c:v>3512</c:v>
                </c:pt>
                <c:pt idx="245">
                  <c:v>3520</c:v>
                </c:pt>
                <c:pt idx="246">
                  <c:v>3530</c:v>
                </c:pt>
                <c:pt idx="247">
                  <c:v>3540</c:v>
                </c:pt>
                <c:pt idx="248">
                  <c:v>3545</c:v>
                </c:pt>
                <c:pt idx="249">
                  <c:v>3550</c:v>
                </c:pt>
                <c:pt idx="250">
                  <c:v>3560</c:v>
                </c:pt>
                <c:pt idx="251">
                  <c:v>3570</c:v>
                </c:pt>
                <c:pt idx="252">
                  <c:v>3580</c:v>
                </c:pt>
                <c:pt idx="253">
                  <c:v>3581</c:v>
                </c:pt>
                <c:pt idx="254">
                  <c:v>3582</c:v>
                </c:pt>
                <c:pt idx="255">
                  <c:v>3583</c:v>
                </c:pt>
                <c:pt idx="256">
                  <c:v>3590</c:v>
                </c:pt>
                <c:pt idx="257">
                  <c:v>3600</c:v>
                </c:pt>
                <c:pt idx="258">
                  <c:v>3620</c:v>
                </c:pt>
                <c:pt idx="259">
                  <c:v>3621</c:v>
                </c:pt>
                <c:pt idx="260">
                  <c:v>3630</c:v>
                </c:pt>
                <c:pt idx="261">
                  <c:v>3631</c:v>
                </c:pt>
                <c:pt idx="262">
                  <c:v>3640</c:v>
                </c:pt>
                <c:pt idx="263">
                  <c:v>3650</c:v>
                </c:pt>
                <c:pt idx="264">
                  <c:v>3660</c:v>
                </c:pt>
                <c:pt idx="265">
                  <c:v>3665</c:v>
                </c:pt>
                <c:pt idx="266">
                  <c:v>3668</c:v>
                </c:pt>
                <c:pt idx="267">
                  <c:v>3670</c:v>
                </c:pt>
                <c:pt idx="268">
                  <c:v>3680</c:v>
                </c:pt>
                <c:pt idx="269">
                  <c:v>3690</c:v>
                </c:pt>
                <c:pt idx="270">
                  <c:v>3700</c:v>
                </c:pt>
                <c:pt idx="271">
                  <c:v>3721</c:v>
                </c:pt>
                <c:pt idx="272">
                  <c:v>3730</c:v>
                </c:pt>
                <c:pt idx="273">
                  <c:v>3740</c:v>
                </c:pt>
                <c:pt idx="274">
                  <c:v>3742</c:v>
                </c:pt>
                <c:pt idx="275">
                  <c:v>3770</c:v>
                </c:pt>
                <c:pt idx="276">
                  <c:v>3790</c:v>
                </c:pt>
                <c:pt idx="277">
                  <c:v>3793</c:v>
                </c:pt>
                <c:pt idx="278">
                  <c:v>3800</c:v>
                </c:pt>
                <c:pt idx="279">
                  <c:v>3803</c:v>
                </c:pt>
                <c:pt idx="280">
                  <c:v>3830</c:v>
                </c:pt>
                <c:pt idx="281">
                  <c:v>3832</c:v>
                </c:pt>
                <c:pt idx="282">
                  <c:v>3840</c:v>
                </c:pt>
                <c:pt idx="283">
                  <c:v>3850</c:v>
                </c:pt>
                <c:pt idx="284">
                  <c:v>3890</c:v>
                </c:pt>
                <c:pt idx="285">
                  <c:v>3891</c:v>
                </c:pt>
                <c:pt idx="286">
                  <c:v>3900</c:v>
                </c:pt>
                <c:pt idx="287">
                  <c:v>3910</c:v>
                </c:pt>
                <c:pt idx="288">
                  <c:v>3920</c:v>
                </c:pt>
                <c:pt idx="289">
                  <c:v>3930</c:v>
                </c:pt>
                <c:pt idx="290">
                  <c:v>3940</c:v>
                </c:pt>
                <c:pt idx="291">
                  <c:v>3941</c:v>
                </c:pt>
                <c:pt idx="292">
                  <c:v>3945</c:v>
                </c:pt>
                <c:pt idx="293">
                  <c:v>3950</c:v>
                </c:pt>
                <c:pt idx="294">
                  <c:v>3960</c:v>
                </c:pt>
                <c:pt idx="295">
                  <c:v>3970</c:v>
                </c:pt>
                <c:pt idx="296">
                  <c:v>3971</c:v>
                </c:pt>
                <c:pt idx="297">
                  <c:v>3980</c:v>
                </c:pt>
                <c:pt idx="298">
                  <c:v>3990</c:v>
                </c:pt>
                <c:pt idx="299">
                  <c:v>4000</c:v>
                </c:pt>
                <c:pt idx="300">
                  <c:v>4020</c:v>
                </c:pt>
                <c:pt idx="301">
                  <c:v>4031</c:v>
                </c:pt>
                <c:pt idx="302">
                  <c:v>4050</c:v>
                </c:pt>
                <c:pt idx="303">
                  <c:v>4052</c:v>
                </c:pt>
                <c:pt idx="304">
                  <c:v>4053</c:v>
                </c:pt>
                <c:pt idx="305">
                  <c:v>4100</c:v>
                </c:pt>
                <c:pt idx="306">
                  <c:v>4101</c:v>
                </c:pt>
                <c:pt idx="307">
                  <c:v>4102</c:v>
                </c:pt>
                <c:pt idx="308">
                  <c:v>4120</c:v>
                </c:pt>
                <c:pt idx="309">
                  <c:v>4122</c:v>
                </c:pt>
                <c:pt idx="310">
                  <c:v>4130</c:v>
                </c:pt>
                <c:pt idx="311">
                  <c:v>4160</c:v>
                </c:pt>
                <c:pt idx="312">
                  <c:v>4170</c:v>
                </c:pt>
                <c:pt idx="313">
                  <c:v>4190</c:v>
                </c:pt>
                <c:pt idx="314">
                  <c:v>4219</c:v>
                </c:pt>
                <c:pt idx="315">
                  <c:v>4280</c:v>
                </c:pt>
                <c:pt idx="316">
                  <c:v>4300</c:v>
                </c:pt>
                <c:pt idx="317">
                  <c:v>4317</c:v>
                </c:pt>
                <c:pt idx="318">
                  <c:v>4360</c:v>
                </c:pt>
                <c:pt idx="319">
                  <c:v>4400</c:v>
                </c:pt>
                <c:pt idx="320">
                  <c:v>4420</c:v>
                </c:pt>
                <c:pt idx="321">
                  <c:v>4431</c:v>
                </c:pt>
                <c:pt idx="322">
                  <c:v>4450</c:v>
                </c:pt>
                <c:pt idx="323">
                  <c:v>4458</c:v>
                </c:pt>
                <c:pt idx="324">
                  <c:v>4500</c:v>
                </c:pt>
                <c:pt idx="325">
                  <c:v>4520</c:v>
                </c:pt>
                <c:pt idx="326">
                  <c:v>4537</c:v>
                </c:pt>
                <c:pt idx="327">
                  <c:v>4560</c:v>
                </c:pt>
                <c:pt idx="328">
                  <c:v>4602</c:v>
                </c:pt>
                <c:pt idx="329">
                  <c:v>4610</c:v>
                </c:pt>
                <c:pt idx="330">
                  <c:v>4650</c:v>
                </c:pt>
                <c:pt idx="331">
                  <c:v>4670</c:v>
                </c:pt>
                <c:pt idx="332">
                  <c:v>4671</c:v>
                </c:pt>
                <c:pt idx="333">
                  <c:v>4681</c:v>
                </c:pt>
                <c:pt idx="334">
                  <c:v>4700</c:v>
                </c:pt>
                <c:pt idx="335">
                  <c:v>4701</c:v>
                </c:pt>
                <c:pt idx="336">
                  <c:v>4731</c:v>
                </c:pt>
                <c:pt idx="337">
                  <c:v>4750</c:v>
                </c:pt>
                <c:pt idx="338">
                  <c:v>4800</c:v>
                </c:pt>
                <c:pt idx="339">
                  <c:v>4830</c:v>
                </c:pt>
                <c:pt idx="340">
                  <c:v>4837</c:v>
                </c:pt>
                <c:pt idx="341">
                  <c:v>4920</c:v>
                </c:pt>
                <c:pt idx="342">
                  <c:v>4970</c:v>
                </c:pt>
                <c:pt idx="343">
                  <c:v>4990</c:v>
                </c:pt>
                <c:pt idx="344">
                  <c:v>5000</c:v>
                </c:pt>
                <c:pt idx="345">
                  <c:v>5004</c:v>
                </c:pt>
                <c:pt idx="346">
                  <c:v>5020</c:v>
                </c:pt>
                <c:pt idx="347">
                  <c:v>5060</c:v>
                </c:pt>
                <c:pt idx="348">
                  <c:v>5080</c:v>
                </c:pt>
                <c:pt idx="349">
                  <c:v>5100</c:v>
                </c:pt>
                <c:pt idx="350">
                  <c:v>5190</c:v>
                </c:pt>
                <c:pt idx="351">
                  <c:v>5300</c:v>
                </c:pt>
                <c:pt idx="352">
                  <c:v>5310</c:v>
                </c:pt>
                <c:pt idx="353">
                  <c:v>5340</c:v>
                </c:pt>
                <c:pt idx="354">
                  <c:v>5370</c:v>
                </c:pt>
                <c:pt idx="355">
                  <c:v>5523</c:v>
                </c:pt>
                <c:pt idx="356">
                  <c:v>5541</c:v>
                </c:pt>
                <c:pt idx="357">
                  <c:v>5600</c:v>
                </c:pt>
                <c:pt idx="358">
                  <c:v>5620</c:v>
                </c:pt>
                <c:pt idx="359">
                  <c:v>5640</c:v>
                </c:pt>
                <c:pt idx="360">
                  <c:v>5680</c:v>
                </c:pt>
                <c:pt idx="361">
                  <c:v>6000</c:v>
                </c:pt>
                <c:pt idx="362">
                  <c:v>6001</c:v>
                </c:pt>
                <c:pt idx="363">
                  <c:v>6010</c:v>
                </c:pt>
                <c:pt idx="364">
                  <c:v>6030</c:v>
                </c:pt>
                <c:pt idx="365">
                  <c:v>6032</c:v>
                </c:pt>
                <c:pt idx="366">
                  <c:v>6042</c:v>
                </c:pt>
                <c:pt idx="367">
                  <c:v>6060</c:v>
                </c:pt>
                <c:pt idx="368">
                  <c:v>6061</c:v>
                </c:pt>
                <c:pt idx="369">
                  <c:v>6110</c:v>
                </c:pt>
                <c:pt idx="370">
                  <c:v>6111</c:v>
                </c:pt>
                <c:pt idx="371">
                  <c:v>6142</c:v>
                </c:pt>
                <c:pt idx="372">
                  <c:v>6182</c:v>
                </c:pt>
                <c:pt idx="373">
                  <c:v>6183</c:v>
                </c:pt>
                <c:pt idx="374">
                  <c:v>6200</c:v>
                </c:pt>
                <c:pt idx="375">
                  <c:v>6220</c:v>
                </c:pt>
                <c:pt idx="376">
                  <c:v>6250</c:v>
                </c:pt>
                <c:pt idx="377">
                  <c:v>6460</c:v>
                </c:pt>
                <c:pt idx="378">
                  <c:v>6500</c:v>
                </c:pt>
                <c:pt idx="379">
                  <c:v>6530</c:v>
                </c:pt>
                <c:pt idx="380">
                  <c:v>6536</c:v>
                </c:pt>
                <c:pt idx="381">
                  <c:v>6560</c:v>
                </c:pt>
                <c:pt idx="382">
                  <c:v>6600</c:v>
                </c:pt>
                <c:pt idx="383">
                  <c:v>6640</c:v>
                </c:pt>
                <c:pt idx="384">
                  <c:v>6700</c:v>
                </c:pt>
                <c:pt idx="385">
                  <c:v>6767</c:v>
                </c:pt>
                <c:pt idx="386">
                  <c:v>6781</c:v>
                </c:pt>
                <c:pt idx="387">
                  <c:v>6840</c:v>
                </c:pt>
                <c:pt idx="388">
                  <c:v>6890</c:v>
                </c:pt>
                <c:pt idx="389">
                  <c:v>6940</c:v>
                </c:pt>
                <c:pt idx="390">
                  <c:v>6941</c:v>
                </c:pt>
                <c:pt idx="391">
                  <c:v>6980</c:v>
                </c:pt>
                <c:pt idx="392">
                  <c:v>7000</c:v>
                </c:pt>
                <c:pt idx="393">
                  <c:v>7012</c:v>
                </c:pt>
                <c:pt idx="394">
                  <c:v>7022</c:v>
                </c:pt>
                <c:pt idx="395">
                  <c:v>7031</c:v>
                </c:pt>
                <c:pt idx="396">
                  <c:v>7060</c:v>
                </c:pt>
                <c:pt idx="397">
                  <c:v>7100</c:v>
                </c:pt>
                <c:pt idx="398">
                  <c:v>7110</c:v>
                </c:pt>
                <c:pt idx="399">
                  <c:v>7130</c:v>
                </c:pt>
                <c:pt idx="400">
                  <c:v>7140</c:v>
                </c:pt>
                <c:pt idx="401">
                  <c:v>7160</c:v>
                </c:pt>
                <c:pt idx="402">
                  <c:v>7332</c:v>
                </c:pt>
                <c:pt idx="403">
                  <c:v>7350</c:v>
                </c:pt>
                <c:pt idx="404">
                  <c:v>7370</c:v>
                </c:pt>
                <c:pt idx="405">
                  <c:v>7380</c:v>
                </c:pt>
                <c:pt idx="406">
                  <c:v>7500</c:v>
                </c:pt>
                <c:pt idx="407">
                  <c:v>7620</c:v>
                </c:pt>
                <c:pt idx="408">
                  <c:v>7700</c:v>
                </c:pt>
                <c:pt idx="409">
                  <c:v>7712</c:v>
                </c:pt>
                <c:pt idx="410">
                  <c:v>7730</c:v>
                </c:pt>
                <c:pt idx="411">
                  <c:v>7760</c:v>
                </c:pt>
                <c:pt idx="412">
                  <c:v>7800</c:v>
                </c:pt>
                <c:pt idx="413">
                  <c:v>7822</c:v>
                </c:pt>
                <c:pt idx="414">
                  <c:v>7823</c:v>
                </c:pt>
                <c:pt idx="415">
                  <c:v>7830</c:v>
                </c:pt>
                <c:pt idx="416">
                  <c:v>7850</c:v>
                </c:pt>
                <c:pt idx="417">
                  <c:v>7870</c:v>
                </c:pt>
                <c:pt idx="418">
                  <c:v>7973</c:v>
                </c:pt>
                <c:pt idx="419">
                  <c:v>8000</c:v>
                </c:pt>
                <c:pt idx="420">
                  <c:v>8020</c:v>
                </c:pt>
                <c:pt idx="421">
                  <c:v>8200</c:v>
                </c:pt>
                <c:pt idx="422">
                  <c:v>8210</c:v>
                </c:pt>
                <c:pt idx="423">
                  <c:v>8211</c:v>
                </c:pt>
                <c:pt idx="424">
                  <c:v>8300</c:v>
                </c:pt>
                <c:pt idx="425">
                  <c:v>8301</c:v>
                </c:pt>
                <c:pt idx="426">
                  <c:v>8310</c:v>
                </c:pt>
                <c:pt idx="427">
                  <c:v>8340</c:v>
                </c:pt>
                <c:pt idx="428">
                  <c:v>8370</c:v>
                </c:pt>
                <c:pt idx="429">
                  <c:v>8377</c:v>
                </c:pt>
                <c:pt idx="430">
                  <c:v>8380</c:v>
                </c:pt>
                <c:pt idx="431">
                  <c:v>8400</c:v>
                </c:pt>
                <c:pt idx="432">
                  <c:v>8420</c:v>
                </c:pt>
                <c:pt idx="433">
                  <c:v>8421</c:v>
                </c:pt>
                <c:pt idx="434">
                  <c:v>8430</c:v>
                </c:pt>
                <c:pt idx="435">
                  <c:v>8432</c:v>
                </c:pt>
                <c:pt idx="436">
                  <c:v>8433</c:v>
                </c:pt>
                <c:pt idx="437">
                  <c:v>8434</c:v>
                </c:pt>
                <c:pt idx="438">
                  <c:v>8450</c:v>
                </c:pt>
                <c:pt idx="439">
                  <c:v>8460</c:v>
                </c:pt>
                <c:pt idx="440">
                  <c:v>8470</c:v>
                </c:pt>
                <c:pt idx="441">
                  <c:v>8480</c:v>
                </c:pt>
                <c:pt idx="442">
                  <c:v>8490</c:v>
                </c:pt>
                <c:pt idx="443">
                  <c:v>8500</c:v>
                </c:pt>
                <c:pt idx="444">
                  <c:v>8501</c:v>
                </c:pt>
                <c:pt idx="445">
                  <c:v>8510</c:v>
                </c:pt>
                <c:pt idx="446">
                  <c:v>8511</c:v>
                </c:pt>
                <c:pt idx="447">
                  <c:v>8520</c:v>
                </c:pt>
                <c:pt idx="448">
                  <c:v>8530</c:v>
                </c:pt>
                <c:pt idx="449">
                  <c:v>8531</c:v>
                </c:pt>
                <c:pt idx="450">
                  <c:v>8540</c:v>
                </c:pt>
                <c:pt idx="451">
                  <c:v>8550</c:v>
                </c:pt>
                <c:pt idx="452">
                  <c:v>8551</c:v>
                </c:pt>
                <c:pt idx="453">
                  <c:v>8552</c:v>
                </c:pt>
                <c:pt idx="454">
                  <c:v>8553</c:v>
                </c:pt>
                <c:pt idx="455">
                  <c:v>8554</c:v>
                </c:pt>
                <c:pt idx="456">
                  <c:v>8560</c:v>
                </c:pt>
                <c:pt idx="457">
                  <c:v>8570</c:v>
                </c:pt>
                <c:pt idx="458">
                  <c:v>8572</c:v>
                </c:pt>
                <c:pt idx="459">
                  <c:v>8580</c:v>
                </c:pt>
                <c:pt idx="460">
                  <c:v>8581</c:v>
                </c:pt>
                <c:pt idx="461">
                  <c:v>8600</c:v>
                </c:pt>
                <c:pt idx="462">
                  <c:v>8610</c:v>
                </c:pt>
                <c:pt idx="463">
                  <c:v>8620</c:v>
                </c:pt>
                <c:pt idx="464">
                  <c:v>8630</c:v>
                </c:pt>
                <c:pt idx="465">
                  <c:v>8640</c:v>
                </c:pt>
                <c:pt idx="466">
                  <c:v>8650</c:v>
                </c:pt>
                <c:pt idx="467">
                  <c:v>8660</c:v>
                </c:pt>
                <c:pt idx="468">
                  <c:v>8670</c:v>
                </c:pt>
                <c:pt idx="469">
                  <c:v>8680</c:v>
                </c:pt>
                <c:pt idx="470">
                  <c:v>8691</c:v>
                </c:pt>
                <c:pt idx="471">
                  <c:v>8700</c:v>
                </c:pt>
                <c:pt idx="472">
                  <c:v>8710</c:v>
                </c:pt>
                <c:pt idx="473">
                  <c:v>8720</c:v>
                </c:pt>
                <c:pt idx="474">
                  <c:v>8730</c:v>
                </c:pt>
                <c:pt idx="475">
                  <c:v>8750</c:v>
                </c:pt>
                <c:pt idx="476">
                  <c:v>8755</c:v>
                </c:pt>
                <c:pt idx="477">
                  <c:v>8760</c:v>
                </c:pt>
                <c:pt idx="478">
                  <c:v>8770</c:v>
                </c:pt>
                <c:pt idx="479">
                  <c:v>8780</c:v>
                </c:pt>
                <c:pt idx="480">
                  <c:v>8790</c:v>
                </c:pt>
                <c:pt idx="481">
                  <c:v>8791</c:v>
                </c:pt>
                <c:pt idx="482">
                  <c:v>8792</c:v>
                </c:pt>
                <c:pt idx="483">
                  <c:v>8793</c:v>
                </c:pt>
                <c:pt idx="484">
                  <c:v>8800</c:v>
                </c:pt>
                <c:pt idx="485">
                  <c:v>8810</c:v>
                </c:pt>
                <c:pt idx="486">
                  <c:v>8820</c:v>
                </c:pt>
                <c:pt idx="487">
                  <c:v>8830</c:v>
                </c:pt>
                <c:pt idx="488">
                  <c:v>8840</c:v>
                </c:pt>
                <c:pt idx="489">
                  <c:v>8850</c:v>
                </c:pt>
                <c:pt idx="490">
                  <c:v>8851</c:v>
                </c:pt>
                <c:pt idx="491">
                  <c:v>8860</c:v>
                </c:pt>
                <c:pt idx="492">
                  <c:v>8870</c:v>
                </c:pt>
                <c:pt idx="493">
                  <c:v>8880</c:v>
                </c:pt>
                <c:pt idx="494">
                  <c:v>8890</c:v>
                </c:pt>
                <c:pt idx="495">
                  <c:v>8900</c:v>
                </c:pt>
                <c:pt idx="496">
                  <c:v>8902</c:v>
                </c:pt>
                <c:pt idx="497">
                  <c:v>8904</c:v>
                </c:pt>
                <c:pt idx="498">
                  <c:v>8906</c:v>
                </c:pt>
                <c:pt idx="499">
                  <c:v>8908</c:v>
                </c:pt>
                <c:pt idx="500">
                  <c:v>8930</c:v>
                </c:pt>
                <c:pt idx="501">
                  <c:v>8940</c:v>
                </c:pt>
                <c:pt idx="502">
                  <c:v>8950</c:v>
                </c:pt>
                <c:pt idx="503">
                  <c:v>8954</c:v>
                </c:pt>
                <c:pt idx="504">
                  <c:v>8956</c:v>
                </c:pt>
                <c:pt idx="505">
                  <c:v>8970</c:v>
                </c:pt>
                <c:pt idx="506">
                  <c:v>8980</c:v>
                </c:pt>
                <c:pt idx="507">
                  <c:v>9000</c:v>
                </c:pt>
                <c:pt idx="508">
                  <c:v>9030</c:v>
                </c:pt>
                <c:pt idx="509">
                  <c:v>9031</c:v>
                </c:pt>
                <c:pt idx="510">
                  <c:v>9032</c:v>
                </c:pt>
                <c:pt idx="511">
                  <c:v>9040</c:v>
                </c:pt>
                <c:pt idx="512">
                  <c:v>9041</c:v>
                </c:pt>
                <c:pt idx="513">
                  <c:v>9042</c:v>
                </c:pt>
                <c:pt idx="514">
                  <c:v>9050</c:v>
                </c:pt>
                <c:pt idx="515">
                  <c:v>9051</c:v>
                </c:pt>
                <c:pt idx="516">
                  <c:v>9052</c:v>
                </c:pt>
                <c:pt idx="517">
                  <c:v>9060</c:v>
                </c:pt>
                <c:pt idx="518">
                  <c:v>9070</c:v>
                </c:pt>
                <c:pt idx="519">
                  <c:v>9080</c:v>
                </c:pt>
                <c:pt idx="520">
                  <c:v>9090</c:v>
                </c:pt>
                <c:pt idx="521">
                  <c:v>9100</c:v>
                </c:pt>
                <c:pt idx="522">
                  <c:v>9111</c:v>
                </c:pt>
                <c:pt idx="523">
                  <c:v>9112</c:v>
                </c:pt>
                <c:pt idx="524">
                  <c:v>9120</c:v>
                </c:pt>
                <c:pt idx="525">
                  <c:v>9130</c:v>
                </c:pt>
                <c:pt idx="526">
                  <c:v>9140</c:v>
                </c:pt>
                <c:pt idx="527">
                  <c:v>9150</c:v>
                </c:pt>
                <c:pt idx="528">
                  <c:v>9160</c:v>
                </c:pt>
                <c:pt idx="529">
                  <c:v>9170</c:v>
                </c:pt>
                <c:pt idx="530">
                  <c:v>9180</c:v>
                </c:pt>
                <c:pt idx="531">
                  <c:v>9185</c:v>
                </c:pt>
                <c:pt idx="532">
                  <c:v>9190</c:v>
                </c:pt>
                <c:pt idx="533">
                  <c:v>9200</c:v>
                </c:pt>
                <c:pt idx="534">
                  <c:v>9220</c:v>
                </c:pt>
                <c:pt idx="535">
                  <c:v>9230</c:v>
                </c:pt>
                <c:pt idx="536">
                  <c:v>9240</c:v>
                </c:pt>
                <c:pt idx="537">
                  <c:v>9250</c:v>
                </c:pt>
                <c:pt idx="538">
                  <c:v>9255</c:v>
                </c:pt>
                <c:pt idx="539">
                  <c:v>9260</c:v>
                </c:pt>
                <c:pt idx="540">
                  <c:v>9270</c:v>
                </c:pt>
                <c:pt idx="541">
                  <c:v>9280</c:v>
                </c:pt>
                <c:pt idx="542">
                  <c:v>9290</c:v>
                </c:pt>
                <c:pt idx="543">
                  <c:v>9300</c:v>
                </c:pt>
                <c:pt idx="544">
                  <c:v>9308</c:v>
                </c:pt>
                <c:pt idx="545">
                  <c:v>9310</c:v>
                </c:pt>
                <c:pt idx="546">
                  <c:v>9320</c:v>
                </c:pt>
                <c:pt idx="547">
                  <c:v>9340</c:v>
                </c:pt>
                <c:pt idx="548">
                  <c:v>9400</c:v>
                </c:pt>
                <c:pt idx="549">
                  <c:v>9402</c:v>
                </c:pt>
                <c:pt idx="550">
                  <c:v>9404</c:v>
                </c:pt>
                <c:pt idx="551">
                  <c:v>9406</c:v>
                </c:pt>
                <c:pt idx="552">
                  <c:v>9420</c:v>
                </c:pt>
                <c:pt idx="553">
                  <c:v>9450</c:v>
                </c:pt>
                <c:pt idx="554">
                  <c:v>9451</c:v>
                </c:pt>
                <c:pt idx="555">
                  <c:v>9470</c:v>
                </c:pt>
                <c:pt idx="556">
                  <c:v>9473</c:v>
                </c:pt>
                <c:pt idx="557">
                  <c:v>9500</c:v>
                </c:pt>
                <c:pt idx="558">
                  <c:v>9506</c:v>
                </c:pt>
                <c:pt idx="559">
                  <c:v>9520</c:v>
                </c:pt>
                <c:pt idx="560">
                  <c:v>9550</c:v>
                </c:pt>
                <c:pt idx="561">
                  <c:v>9570</c:v>
                </c:pt>
                <c:pt idx="562">
                  <c:v>9571</c:v>
                </c:pt>
                <c:pt idx="563">
                  <c:v>9572</c:v>
                </c:pt>
                <c:pt idx="564">
                  <c:v>9600</c:v>
                </c:pt>
                <c:pt idx="565">
                  <c:v>9620</c:v>
                </c:pt>
                <c:pt idx="566">
                  <c:v>9630</c:v>
                </c:pt>
                <c:pt idx="567">
                  <c:v>9636</c:v>
                </c:pt>
                <c:pt idx="568">
                  <c:v>9660</c:v>
                </c:pt>
                <c:pt idx="569">
                  <c:v>9680</c:v>
                </c:pt>
                <c:pt idx="570">
                  <c:v>9681</c:v>
                </c:pt>
                <c:pt idx="571">
                  <c:v>9690</c:v>
                </c:pt>
                <c:pt idx="572">
                  <c:v>9700</c:v>
                </c:pt>
                <c:pt idx="573">
                  <c:v>9750</c:v>
                </c:pt>
                <c:pt idx="574">
                  <c:v>9770</c:v>
                </c:pt>
                <c:pt idx="575">
                  <c:v>9771</c:v>
                </c:pt>
                <c:pt idx="576">
                  <c:v>9790</c:v>
                </c:pt>
                <c:pt idx="577">
                  <c:v>9800</c:v>
                </c:pt>
                <c:pt idx="578">
                  <c:v>9810</c:v>
                </c:pt>
                <c:pt idx="579">
                  <c:v>9820</c:v>
                </c:pt>
                <c:pt idx="580">
                  <c:v>9830</c:v>
                </c:pt>
                <c:pt idx="581">
                  <c:v>9831</c:v>
                </c:pt>
                <c:pt idx="582">
                  <c:v>9840</c:v>
                </c:pt>
                <c:pt idx="583">
                  <c:v>9850</c:v>
                </c:pt>
                <c:pt idx="584">
                  <c:v>9860</c:v>
                </c:pt>
                <c:pt idx="585">
                  <c:v>9870</c:v>
                </c:pt>
                <c:pt idx="586">
                  <c:v>9880</c:v>
                </c:pt>
                <c:pt idx="587">
                  <c:v>9890</c:v>
                </c:pt>
                <c:pt idx="588">
                  <c:v>9900</c:v>
                </c:pt>
                <c:pt idx="589">
                  <c:v>9910</c:v>
                </c:pt>
                <c:pt idx="590">
                  <c:v>9920</c:v>
                </c:pt>
                <c:pt idx="591">
                  <c:v>9921</c:v>
                </c:pt>
                <c:pt idx="592">
                  <c:v>9930</c:v>
                </c:pt>
                <c:pt idx="593">
                  <c:v>9940</c:v>
                </c:pt>
                <c:pt idx="594">
                  <c:v>9950</c:v>
                </c:pt>
                <c:pt idx="595">
                  <c:v>9960</c:v>
                </c:pt>
                <c:pt idx="596">
                  <c:v>9968</c:v>
                </c:pt>
                <c:pt idx="597">
                  <c:v>9971</c:v>
                </c:pt>
                <c:pt idx="598">
                  <c:v>9980</c:v>
                </c:pt>
                <c:pt idx="599">
                  <c:v>9981</c:v>
                </c:pt>
                <c:pt idx="600">
                  <c:v>9982</c:v>
                </c:pt>
                <c:pt idx="601">
                  <c:v>9990</c:v>
                </c:pt>
                <c:pt idx="602">
                  <c:v>9991</c:v>
                </c:pt>
                <c:pt idx="603">
                  <c:v>9992</c:v>
                </c:pt>
              </c:strCache>
            </c:strRef>
          </c:cat>
          <c:val>
            <c:numRef>
              <c:f>Sheet1!$P$22:$P$626</c:f>
              <c:numCache>
                <c:formatCode>General</c:formatCode>
                <c:ptCount val="604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7</c:v>
                </c:pt>
                <c:pt idx="4">
                  <c:v>2</c:v>
                </c:pt>
                <c:pt idx="5">
                  <c:v>6</c:v>
                </c:pt>
                <c:pt idx="6">
                  <c:v>4</c:v>
                </c:pt>
                <c:pt idx="7">
                  <c:v>1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3</c:v>
                </c:pt>
                <c:pt idx="12">
                  <c:v>7</c:v>
                </c:pt>
                <c:pt idx="13">
                  <c:v>2</c:v>
                </c:pt>
                <c:pt idx="14">
                  <c:v>9</c:v>
                </c:pt>
                <c:pt idx="15">
                  <c:v>3</c:v>
                </c:pt>
                <c:pt idx="16">
                  <c:v>10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4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4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16</c:v>
                </c:pt>
                <c:pt idx="32">
                  <c:v>2</c:v>
                </c:pt>
                <c:pt idx="33">
                  <c:v>3</c:v>
                </c:pt>
                <c:pt idx="34">
                  <c:v>2</c:v>
                </c:pt>
                <c:pt idx="35">
                  <c:v>1</c:v>
                </c:pt>
                <c:pt idx="36">
                  <c:v>7</c:v>
                </c:pt>
                <c:pt idx="37">
                  <c:v>9</c:v>
                </c:pt>
                <c:pt idx="38">
                  <c:v>9</c:v>
                </c:pt>
                <c:pt idx="39">
                  <c:v>2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7</c:v>
                </c:pt>
                <c:pt idx="44">
                  <c:v>6</c:v>
                </c:pt>
                <c:pt idx="45">
                  <c:v>1</c:v>
                </c:pt>
                <c:pt idx="46">
                  <c:v>4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17</c:v>
                </c:pt>
                <c:pt idx="51">
                  <c:v>1</c:v>
                </c:pt>
                <c:pt idx="52">
                  <c:v>6</c:v>
                </c:pt>
                <c:pt idx="53">
                  <c:v>3</c:v>
                </c:pt>
                <c:pt idx="54">
                  <c:v>13</c:v>
                </c:pt>
                <c:pt idx="55">
                  <c:v>4</c:v>
                </c:pt>
                <c:pt idx="56">
                  <c:v>8</c:v>
                </c:pt>
                <c:pt idx="57">
                  <c:v>1</c:v>
                </c:pt>
                <c:pt idx="58">
                  <c:v>3</c:v>
                </c:pt>
                <c:pt idx="59">
                  <c:v>3</c:v>
                </c:pt>
                <c:pt idx="60">
                  <c:v>6</c:v>
                </c:pt>
                <c:pt idx="61">
                  <c:v>4</c:v>
                </c:pt>
                <c:pt idx="62">
                  <c:v>1</c:v>
                </c:pt>
                <c:pt idx="63">
                  <c:v>4</c:v>
                </c:pt>
                <c:pt idx="64">
                  <c:v>4</c:v>
                </c:pt>
                <c:pt idx="65">
                  <c:v>12</c:v>
                </c:pt>
                <c:pt idx="66">
                  <c:v>5</c:v>
                </c:pt>
                <c:pt idx="67">
                  <c:v>10</c:v>
                </c:pt>
                <c:pt idx="68">
                  <c:v>4</c:v>
                </c:pt>
                <c:pt idx="69">
                  <c:v>3</c:v>
                </c:pt>
                <c:pt idx="70">
                  <c:v>3</c:v>
                </c:pt>
                <c:pt idx="71">
                  <c:v>10</c:v>
                </c:pt>
                <c:pt idx="72">
                  <c:v>12</c:v>
                </c:pt>
                <c:pt idx="73">
                  <c:v>2</c:v>
                </c:pt>
                <c:pt idx="74">
                  <c:v>4</c:v>
                </c:pt>
                <c:pt idx="75">
                  <c:v>6</c:v>
                </c:pt>
                <c:pt idx="76">
                  <c:v>5</c:v>
                </c:pt>
                <c:pt idx="77">
                  <c:v>5</c:v>
                </c:pt>
                <c:pt idx="78">
                  <c:v>6</c:v>
                </c:pt>
                <c:pt idx="79">
                  <c:v>7</c:v>
                </c:pt>
                <c:pt idx="80">
                  <c:v>6</c:v>
                </c:pt>
                <c:pt idx="81">
                  <c:v>3</c:v>
                </c:pt>
                <c:pt idx="82">
                  <c:v>4</c:v>
                </c:pt>
                <c:pt idx="83">
                  <c:v>3</c:v>
                </c:pt>
                <c:pt idx="84">
                  <c:v>7</c:v>
                </c:pt>
                <c:pt idx="85">
                  <c:v>4</c:v>
                </c:pt>
                <c:pt idx="86">
                  <c:v>3</c:v>
                </c:pt>
                <c:pt idx="87">
                  <c:v>16</c:v>
                </c:pt>
                <c:pt idx="88">
                  <c:v>21</c:v>
                </c:pt>
                <c:pt idx="89">
                  <c:v>11</c:v>
                </c:pt>
                <c:pt idx="90">
                  <c:v>6</c:v>
                </c:pt>
                <c:pt idx="91">
                  <c:v>2</c:v>
                </c:pt>
                <c:pt idx="92">
                  <c:v>8</c:v>
                </c:pt>
                <c:pt idx="93">
                  <c:v>6</c:v>
                </c:pt>
                <c:pt idx="94">
                  <c:v>12</c:v>
                </c:pt>
                <c:pt idx="95">
                  <c:v>43</c:v>
                </c:pt>
                <c:pt idx="96">
                  <c:v>5</c:v>
                </c:pt>
                <c:pt idx="97">
                  <c:v>17</c:v>
                </c:pt>
                <c:pt idx="98">
                  <c:v>7</c:v>
                </c:pt>
                <c:pt idx="99">
                  <c:v>5</c:v>
                </c:pt>
                <c:pt idx="100">
                  <c:v>29</c:v>
                </c:pt>
                <c:pt idx="101">
                  <c:v>15</c:v>
                </c:pt>
                <c:pt idx="102">
                  <c:v>8</c:v>
                </c:pt>
                <c:pt idx="103">
                  <c:v>9</c:v>
                </c:pt>
                <c:pt idx="104">
                  <c:v>1</c:v>
                </c:pt>
                <c:pt idx="105">
                  <c:v>2</c:v>
                </c:pt>
                <c:pt idx="106">
                  <c:v>3</c:v>
                </c:pt>
                <c:pt idx="107">
                  <c:v>6</c:v>
                </c:pt>
                <c:pt idx="108">
                  <c:v>6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4</c:v>
                </c:pt>
                <c:pt idx="113">
                  <c:v>8</c:v>
                </c:pt>
                <c:pt idx="114">
                  <c:v>3</c:v>
                </c:pt>
                <c:pt idx="115">
                  <c:v>8</c:v>
                </c:pt>
                <c:pt idx="116">
                  <c:v>3</c:v>
                </c:pt>
                <c:pt idx="117">
                  <c:v>1</c:v>
                </c:pt>
                <c:pt idx="118">
                  <c:v>4</c:v>
                </c:pt>
                <c:pt idx="119">
                  <c:v>23</c:v>
                </c:pt>
                <c:pt idx="120">
                  <c:v>3</c:v>
                </c:pt>
                <c:pt idx="121">
                  <c:v>8</c:v>
                </c:pt>
                <c:pt idx="122">
                  <c:v>2</c:v>
                </c:pt>
                <c:pt idx="123">
                  <c:v>3</c:v>
                </c:pt>
                <c:pt idx="124">
                  <c:v>2</c:v>
                </c:pt>
                <c:pt idx="125">
                  <c:v>2</c:v>
                </c:pt>
                <c:pt idx="126">
                  <c:v>4</c:v>
                </c:pt>
                <c:pt idx="127">
                  <c:v>6</c:v>
                </c:pt>
                <c:pt idx="128">
                  <c:v>4</c:v>
                </c:pt>
                <c:pt idx="129">
                  <c:v>7</c:v>
                </c:pt>
                <c:pt idx="130">
                  <c:v>6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4</c:v>
                </c:pt>
                <c:pt idx="135">
                  <c:v>7</c:v>
                </c:pt>
                <c:pt idx="136">
                  <c:v>3</c:v>
                </c:pt>
                <c:pt idx="137">
                  <c:v>11</c:v>
                </c:pt>
                <c:pt idx="138">
                  <c:v>2</c:v>
                </c:pt>
                <c:pt idx="139">
                  <c:v>5</c:v>
                </c:pt>
                <c:pt idx="140">
                  <c:v>1</c:v>
                </c:pt>
                <c:pt idx="141">
                  <c:v>6</c:v>
                </c:pt>
                <c:pt idx="142">
                  <c:v>1</c:v>
                </c:pt>
                <c:pt idx="143">
                  <c:v>15</c:v>
                </c:pt>
                <c:pt idx="144">
                  <c:v>6</c:v>
                </c:pt>
                <c:pt idx="145">
                  <c:v>4</c:v>
                </c:pt>
                <c:pt idx="146">
                  <c:v>1</c:v>
                </c:pt>
                <c:pt idx="147">
                  <c:v>6</c:v>
                </c:pt>
                <c:pt idx="148">
                  <c:v>8</c:v>
                </c:pt>
                <c:pt idx="149">
                  <c:v>11</c:v>
                </c:pt>
                <c:pt idx="150">
                  <c:v>8</c:v>
                </c:pt>
                <c:pt idx="151">
                  <c:v>12</c:v>
                </c:pt>
                <c:pt idx="152">
                  <c:v>3</c:v>
                </c:pt>
                <c:pt idx="153">
                  <c:v>2</c:v>
                </c:pt>
                <c:pt idx="154">
                  <c:v>32</c:v>
                </c:pt>
                <c:pt idx="155">
                  <c:v>27</c:v>
                </c:pt>
                <c:pt idx="156">
                  <c:v>1</c:v>
                </c:pt>
                <c:pt idx="157">
                  <c:v>2</c:v>
                </c:pt>
                <c:pt idx="158">
                  <c:v>13</c:v>
                </c:pt>
                <c:pt idx="159">
                  <c:v>18</c:v>
                </c:pt>
                <c:pt idx="160">
                  <c:v>16</c:v>
                </c:pt>
                <c:pt idx="161">
                  <c:v>18</c:v>
                </c:pt>
                <c:pt idx="162">
                  <c:v>21</c:v>
                </c:pt>
                <c:pt idx="163">
                  <c:v>2</c:v>
                </c:pt>
                <c:pt idx="164">
                  <c:v>2</c:v>
                </c:pt>
                <c:pt idx="165">
                  <c:v>14</c:v>
                </c:pt>
                <c:pt idx="166">
                  <c:v>8</c:v>
                </c:pt>
                <c:pt idx="167">
                  <c:v>12</c:v>
                </c:pt>
                <c:pt idx="168">
                  <c:v>3</c:v>
                </c:pt>
                <c:pt idx="169">
                  <c:v>7</c:v>
                </c:pt>
                <c:pt idx="170">
                  <c:v>6</c:v>
                </c:pt>
                <c:pt idx="171">
                  <c:v>3</c:v>
                </c:pt>
                <c:pt idx="172">
                  <c:v>4</c:v>
                </c:pt>
                <c:pt idx="173">
                  <c:v>6</c:v>
                </c:pt>
                <c:pt idx="174">
                  <c:v>5</c:v>
                </c:pt>
                <c:pt idx="175">
                  <c:v>27</c:v>
                </c:pt>
                <c:pt idx="176">
                  <c:v>10</c:v>
                </c:pt>
                <c:pt idx="177">
                  <c:v>7</c:v>
                </c:pt>
                <c:pt idx="178">
                  <c:v>34</c:v>
                </c:pt>
                <c:pt idx="179">
                  <c:v>7</c:v>
                </c:pt>
                <c:pt idx="180">
                  <c:v>16</c:v>
                </c:pt>
                <c:pt idx="181">
                  <c:v>9</c:v>
                </c:pt>
                <c:pt idx="182">
                  <c:v>21</c:v>
                </c:pt>
                <c:pt idx="183">
                  <c:v>11</c:v>
                </c:pt>
                <c:pt idx="184">
                  <c:v>5</c:v>
                </c:pt>
                <c:pt idx="185">
                  <c:v>22</c:v>
                </c:pt>
                <c:pt idx="186">
                  <c:v>21</c:v>
                </c:pt>
                <c:pt idx="187">
                  <c:v>15</c:v>
                </c:pt>
                <c:pt idx="188">
                  <c:v>2</c:v>
                </c:pt>
                <c:pt idx="189">
                  <c:v>1</c:v>
                </c:pt>
                <c:pt idx="190">
                  <c:v>9</c:v>
                </c:pt>
                <c:pt idx="191">
                  <c:v>5</c:v>
                </c:pt>
                <c:pt idx="192">
                  <c:v>2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4</c:v>
                </c:pt>
                <c:pt idx="197">
                  <c:v>5</c:v>
                </c:pt>
                <c:pt idx="198">
                  <c:v>4</c:v>
                </c:pt>
                <c:pt idx="199">
                  <c:v>2</c:v>
                </c:pt>
                <c:pt idx="200">
                  <c:v>4</c:v>
                </c:pt>
                <c:pt idx="201">
                  <c:v>14</c:v>
                </c:pt>
                <c:pt idx="202">
                  <c:v>6</c:v>
                </c:pt>
                <c:pt idx="203">
                  <c:v>4</c:v>
                </c:pt>
                <c:pt idx="204">
                  <c:v>1</c:v>
                </c:pt>
                <c:pt idx="205">
                  <c:v>3</c:v>
                </c:pt>
                <c:pt idx="206">
                  <c:v>4</c:v>
                </c:pt>
                <c:pt idx="207">
                  <c:v>2</c:v>
                </c:pt>
                <c:pt idx="208">
                  <c:v>7</c:v>
                </c:pt>
                <c:pt idx="209">
                  <c:v>7</c:v>
                </c:pt>
                <c:pt idx="210">
                  <c:v>1</c:v>
                </c:pt>
                <c:pt idx="211">
                  <c:v>6</c:v>
                </c:pt>
                <c:pt idx="212">
                  <c:v>9</c:v>
                </c:pt>
                <c:pt idx="213">
                  <c:v>2</c:v>
                </c:pt>
                <c:pt idx="214">
                  <c:v>1</c:v>
                </c:pt>
                <c:pt idx="215">
                  <c:v>7</c:v>
                </c:pt>
                <c:pt idx="216">
                  <c:v>4</c:v>
                </c:pt>
                <c:pt idx="217">
                  <c:v>2</c:v>
                </c:pt>
                <c:pt idx="218">
                  <c:v>6</c:v>
                </c:pt>
                <c:pt idx="219">
                  <c:v>1</c:v>
                </c:pt>
                <c:pt idx="220">
                  <c:v>11</c:v>
                </c:pt>
                <c:pt idx="221">
                  <c:v>1</c:v>
                </c:pt>
                <c:pt idx="222">
                  <c:v>3</c:v>
                </c:pt>
                <c:pt idx="223">
                  <c:v>17</c:v>
                </c:pt>
                <c:pt idx="224">
                  <c:v>4</c:v>
                </c:pt>
                <c:pt idx="225">
                  <c:v>4</c:v>
                </c:pt>
                <c:pt idx="226">
                  <c:v>5</c:v>
                </c:pt>
                <c:pt idx="227">
                  <c:v>7</c:v>
                </c:pt>
                <c:pt idx="228">
                  <c:v>4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2</c:v>
                </c:pt>
                <c:pt idx="233">
                  <c:v>6</c:v>
                </c:pt>
                <c:pt idx="234">
                  <c:v>1</c:v>
                </c:pt>
                <c:pt idx="235">
                  <c:v>7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3</c:v>
                </c:pt>
                <c:pt idx="240">
                  <c:v>1</c:v>
                </c:pt>
                <c:pt idx="241">
                  <c:v>32</c:v>
                </c:pt>
                <c:pt idx="242">
                  <c:v>9</c:v>
                </c:pt>
                <c:pt idx="243">
                  <c:v>2</c:v>
                </c:pt>
                <c:pt idx="244">
                  <c:v>2</c:v>
                </c:pt>
                <c:pt idx="245">
                  <c:v>7</c:v>
                </c:pt>
                <c:pt idx="246">
                  <c:v>5</c:v>
                </c:pt>
                <c:pt idx="247">
                  <c:v>7</c:v>
                </c:pt>
                <c:pt idx="248">
                  <c:v>6</c:v>
                </c:pt>
                <c:pt idx="249">
                  <c:v>7</c:v>
                </c:pt>
                <c:pt idx="250">
                  <c:v>1</c:v>
                </c:pt>
                <c:pt idx="251">
                  <c:v>10</c:v>
                </c:pt>
                <c:pt idx="252">
                  <c:v>4</c:v>
                </c:pt>
                <c:pt idx="253">
                  <c:v>2</c:v>
                </c:pt>
                <c:pt idx="254">
                  <c:v>7</c:v>
                </c:pt>
                <c:pt idx="255">
                  <c:v>5</c:v>
                </c:pt>
                <c:pt idx="256">
                  <c:v>8</c:v>
                </c:pt>
                <c:pt idx="257">
                  <c:v>22</c:v>
                </c:pt>
                <c:pt idx="258">
                  <c:v>13</c:v>
                </c:pt>
                <c:pt idx="259">
                  <c:v>1</c:v>
                </c:pt>
                <c:pt idx="260">
                  <c:v>11</c:v>
                </c:pt>
                <c:pt idx="261">
                  <c:v>3</c:v>
                </c:pt>
                <c:pt idx="262">
                  <c:v>4</c:v>
                </c:pt>
                <c:pt idx="263">
                  <c:v>5</c:v>
                </c:pt>
                <c:pt idx="264">
                  <c:v>1</c:v>
                </c:pt>
                <c:pt idx="265">
                  <c:v>3</c:v>
                </c:pt>
                <c:pt idx="266">
                  <c:v>1</c:v>
                </c:pt>
                <c:pt idx="267">
                  <c:v>9</c:v>
                </c:pt>
                <c:pt idx="268">
                  <c:v>7</c:v>
                </c:pt>
                <c:pt idx="269">
                  <c:v>3</c:v>
                </c:pt>
                <c:pt idx="270">
                  <c:v>27</c:v>
                </c:pt>
                <c:pt idx="271">
                  <c:v>2</c:v>
                </c:pt>
                <c:pt idx="272">
                  <c:v>5</c:v>
                </c:pt>
                <c:pt idx="273">
                  <c:v>14</c:v>
                </c:pt>
                <c:pt idx="274">
                  <c:v>2</c:v>
                </c:pt>
                <c:pt idx="275">
                  <c:v>13</c:v>
                </c:pt>
                <c:pt idx="276">
                  <c:v>2</c:v>
                </c:pt>
                <c:pt idx="277">
                  <c:v>1</c:v>
                </c:pt>
                <c:pt idx="278">
                  <c:v>26</c:v>
                </c:pt>
                <c:pt idx="279">
                  <c:v>5</c:v>
                </c:pt>
                <c:pt idx="280">
                  <c:v>2</c:v>
                </c:pt>
                <c:pt idx="281">
                  <c:v>1</c:v>
                </c:pt>
                <c:pt idx="282">
                  <c:v>5</c:v>
                </c:pt>
                <c:pt idx="283">
                  <c:v>3</c:v>
                </c:pt>
                <c:pt idx="284">
                  <c:v>1</c:v>
                </c:pt>
                <c:pt idx="285">
                  <c:v>1</c:v>
                </c:pt>
                <c:pt idx="286">
                  <c:v>3</c:v>
                </c:pt>
                <c:pt idx="287">
                  <c:v>13</c:v>
                </c:pt>
                <c:pt idx="288">
                  <c:v>9</c:v>
                </c:pt>
                <c:pt idx="289">
                  <c:v>9</c:v>
                </c:pt>
                <c:pt idx="290">
                  <c:v>6</c:v>
                </c:pt>
                <c:pt idx="291">
                  <c:v>1</c:v>
                </c:pt>
                <c:pt idx="292">
                  <c:v>2</c:v>
                </c:pt>
                <c:pt idx="293">
                  <c:v>2</c:v>
                </c:pt>
                <c:pt idx="294">
                  <c:v>7</c:v>
                </c:pt>
                <c:pt idx="295">
                  <c:v>6</c:v>
                </c:pt>
                <c:pt idx="296">
                  <c:v>4</c:v>
                </c:pt>
                <c:pt idx="297">
                  <c:v>6</c:v>
                </c:pt>
                <c:pt idx="298">
                  <c:v>6</c:v>
                </c:pt>
                <c:pt idx="299">
                  <c:v>7</c:v>
                </c:pt>
                <c:pt idx="300">
                  <c:v>4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2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2</c:v>
                </c:pt>
                <c:pt idx="316">
                  <c:v>1</c:v>
                </c:pt>
                <c:pt idx="317">
                  <c:v>2</c:v>
                </c:pt>
                <c:pt idx="318">
                  <c:v>1</c:v>
                </c:pt>
                <c:pt idx="319">
                  <c:v>2</c:v>
                </c:pt>
                <c:pt idx="320">
                  <c:v>1</c:v>
                </c:pt>
                <c:pt idx="321">
                  <c:v>2</c:v>
                </c:pt>
                <c:pt idx="322">
                  <c:v>1</c:v>
                </c:pt>
                <c:pt idx="323">
                  <c:v>1</c:v>
                </c:pt>
                <c:pt idx="324">
                  <c:v>2</c:v>
                </c:pt>
                <c:pt idx="325">
                  <c:v>1</c:v>
                </c:pt>
                <c:pt idx="326">
                  <c:v>1</c:v>
                </c:pt>
                <c:pt idx="327">
                  <c:v>2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3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2</c:v>
                </c:pt>
                <c:pt idx="336">
                  <c:v>1</c:v>
                </c:pt>
                <c:pt idx="337">
                  <c:v>1</c:v>
                </c:pt>
                <c:pt idx="338">
                  <c:v>4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3</c:v>
                </c:pt>
                <c:pt idx="345">
                  <c:v>1</c:v>
                </c:pt>
                <c:pt idx="346">
                  <c:v>2</c:v>
                </c:pt>
                <c:pt idx="347">
                  <c:v>4</c:v>
                </c:pt>
                <c:pt idx="348">
                  <c:v>2</c:v>
                </c:pt>
                <c:pt idx="349">
                  <c:v>2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2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2</c:v>
                </c:pt>
                <c:pt idx="366">
                  <c:v>2</c:v>
                </c:pt>
                <c:pt idx="367">
                  <c:v>1</c:v>
                </c:pt>
                <c:pt idx="368">
                  <c:v>2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2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2</c:v>
                </c:pt>
                <c:pt idx="380">
                  <c:v>1</c:v>
                </c:pt>
                <c:pt idx="381">
                  <c:v>2</c:v>
                </c:pt>
                <c:pt idx="382">
                  <c:v>3</c:v>
                </c:pt>
                <c:pt idx="383">
                  <c:v>1</c:v>
                </c:pt>
                <c:pt idx="384">
                  <c:v>3</c:v>
                </c:pt>
                <c:pt idx="385">
                  <c:v>1</c:v>
                </c:pt>
                <c:pt idx="386">
                  <c:v>1</c:v>
                </c:pt>
                <c:pt idx="387">
                  <c:v>2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2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5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2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2</c:v>
                </c:pt>
                <c:pt idx="414">
                  <c:v>1</c:v>
                </c:pt>
                <c:pt idx="415">
                  <c:v>1</c:v>
                </c:pt>
                <c:pt idx="416">
                  <c:v>4</c:v>
                </c:pt>
                <c:pt idx="417">
                  <c:v>1</c:v>
                </c:pt>
                <c:pt idx="418">
                  <c:v>1</c:v>
                </c:pt>
                <c:pt idx="419">
                  <c:v>36</c:v>
                </c:pt>
                <c:pt idx="420">
                  <c:v>15</c:v>
                </c:pt>
                <c:pt idx="421">
                  <c:v>47</c:v>
                </c:pt>
                <c:pt idx="422">
                  <c:v>11</c:v>
                </c:pt>
                <c:pt idx="423">
                  <c:v>1</c:v>
                </c:pt>
                <c:pt idx="424">
                  <c:v>30</c:v>
                </c:pt>
                <c:pt idx="425">
                  <c:v>11</c:v>
                </c:pt>
                <c:pt idx="426">
                  <c:v>39</c:v>
                </c:pt>
                <c:pt idx="427">
                  <c:v>11</c:v>
                </c:pt>
                <c:pt idx="428">
                  <c:v>13</c:v>
                </c:pt>
                <c:pt idx="429">
                  <c:v>4</c:v>
                </c:pt>
                <c:pt idx="430">
                  <c:v>11</c:v>
                </c:pt>
                <c:pt idx="431">
                  <c:v>56</c:v>
                </c:pt>
                <c:pt idx="432">
                  <c:v>11</c:v>
                </c:pt>
                <c:pt idx="433">
                  <c:v>1</c:v>
                </c:pt>
                <c:pt idx="434">
                  <c:v>5</c:v>
                </c:pt>
                <c:pt idx="435">
                  <c:v>1</c:v>
                </c:pt>
                <c:pt idx="436">
                  <c:v>1</c:v>
                </c:pt>
                <c:pt idx="437">
                  <c:v>6</c:v>
                </c:pt>
                <c:pt idx="438">
                  <c:v>4</c:v>
                </c:pt>
                <c:pt idx="439">
                  <c:v>4</c:v>
                </c:pt>
                <c:pt idx="440">
                  <c:v>8</c:v>
                </c:pt>
                <c:pt idx="441">
                  <c:v>3</c:v>
                </c:pt>
                <c:pt idx="442">
                  <c:v>13</c:v>
                </c:pt>
                <c:pt idx="443">
                  <c:v>45</c:v>
                </c:pt>
                <c:pt idx="444">
                  <c:v>6</c:v>
                </c:pt>
                <c:pt idx="445">
                  <c:v>10</c:v>
                </c:pt>
                <c:pt idx="446">
                  <c:v>3</c:v>
                </c:pt>
                <c:pt idx="447">
                  <c:v>6</c:v>
                </c:pt>
                <c:pt idx="448">
                  <c:v>9</c:v>
                </c:pt>
                <c:pt idx="449">
                  <c:v>3</c:v>
                </c:pt>
                <c:pt idx="450">
                  <c:v>6</c:v>
                </c:pt>
                <c:pt idx="451">
                  <c:v>10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2</c:v>
                </c:pt>
                <c:pt idx="456">
                  <c:v>17</c:v>
                </c:pt>
                <c:pt idx="457">
                  <c:v>3</c:v>
                </c:pt>
                <c:pt idx="458">
                  <c:v>1</c:v>
                </c:pt>
                <c:pt idx="459">
                  <c:v>7</c:v>
                </c:pt>
                <c:pt idx="460">
                  <c:v>1</c:v>
                </c:pt>
                <c:pt idx="461">
                  <c:v>10</c:v>
                </c:pt>
                <c:pt idx="462">
                  <c:v>4</c:v>
                </c:pt>
                <c:pt idx="463">
                  <c:v>6</c:v>
                </c:pt>
                <c:pt idx="464">
                  <c:v>3</c:v>
                </c:pt>
                <c:pt idx="465">
                  <c:v>1</c:v>
                </c:pt>
                <c:pt idx="466">
                  <c:v>6</c:v>
                </c:pt>
                <c:pt idx="467">
                  <c:v>5</c:v>
                </c:pt>
                <c:pt idx="468">
                  <c:v>20</c:v>
                </c:pt>
                <c:pt idx="469">
                  <c:v>2</c:v>
                </c:pt>
                <c:pt idx="470">
                  <c:v>2</c:v>
                </c:pt>
                <c:pt idx="471">
                  <c:v>11</c:v>
                </c:pt>
                <c:pt idx="472">
                  <c:v>5</c:v>
                </c:pt>
                <c:pt idx="473">
                  <c:v>4</c:v>
                </c:pt>
                <c:pt idx="474">
                  <c:v>9</c:v>
                </c:pt>
                <c:pt idx="475">
                  <c:v>4</c:v>
                </c:pt>
                <c:pt idx="476">
                  <c:v>3</c:v>
                </c:pt>
                <c:pt idx="477">
                  <c:v>5</c:v>
                </c:pt>
                <c:pt idx="478">
                  <c:v>3</c:v>
                </c:pt>
                <c:pt idx="479">
                  <c:v>2</c:v>
                </c:pt>
                <c:pt idx="480">
                  <c:v>11</c:v>
                </c:pt>
                <c:pt idx="481">
                  <c:v>8</c:v>
                </c:pt>
                <c:pt idx="482">
                  <c:v>2</c:v>
                </c:pt>
                <c:pt idx="483">
                  <c:v>2</c:v>
                </c:pt>
                <c:pt idx="484">
                  <c:v>40</c:v>
                </c:pt>
                <c:pt idx="485">
                  <c:v>6</c:v>
                </c:pt>
                <c:pt idx="486">
                  <c:v>14</c:v>
                </c:pt>
                <c:pt idx="487">
                  <c:v>6</c:v>
                </c:pt>
                <c:pt idx="488">
                  <c:v>4</c:v>
                </c:pt>
                <c:pt idx="489">
                  <c:v>3</c:v>
                </c:pt>
                <c:pt idx="490">
                  <c:v>2</c:v>
                </c:pt>
                <c:pt idx="491">
                  <c:v>6</c:v>
                </c:pt>
                <c:pt idx="492">
                  <c:v>13</c:v>
                </c:pt>
                <c:pt idx="493">
                  <c:v>5</c:v>
                </c:pt>
                <c:pt idx="494">
                  <c:v>5</c:v>
                </c:pt>
                <c:pt idx="495">
                  <c:v>14</c:v>
                </c:pt>
                <c:pt idx="496">
                  <c:v>1</c:v>
                </c:pt>
                <c:pt idx="497">
                  <c:v>1</c:v>
                </c:pt>
                <c:pt idx="498">
                  <c:v>2</c:v>
                </c:pt>
                <c:pt idx="499">
                  <c:v>1</c:v>
                </c:pt>
                <c:pt idx="500">
                  <c:v>16</c:v>
                </c:pt>
                <c:pt idx="501">
                  <c:v>6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12</c:v>
                </c:pt>
                <c:pt idx="506">
                  <c:v>3</c:v>
                </c:pt>
                <c:pt idx="507">
                  <c:v>56</c:v>
                </c:pt>
                <c:pt idx="508">
                  <c:v>7</c:v>
                </c:pt>
                <c:pt idx="509">
                  <c:v>9</c:v>
                </c:pt>
                <c:pt idx="510">
                  <c:v>11</c:v>
                </c:pt>
                <c:pt idx="511">
                  <c:v>20</c:v>
                </c:pt>
                <c:pt idx="512">
                  <c:v>8</c:v>
                </c:pt>
                <c:pt idx="513">
                  <c:v>2</c:v>
                </c:pt>
                <c:pt idx="514">
                  <c:v>12</c:v>
                </c:pt>
                <c:pt idx="515">
                  <c:v>13</c:v>
                </c:pt>
                <c:pt idx="516">
                  <c:v>4</c:v>
                </c:pt>
                <c:pt idx="517">
                  <c:v>3</c:v>
                </c:pt>
                <c:pt idx="518">
                  <c:v>24</c:v>
                </c:pt>
                <c:pt idx="519">
                  <c:v>10</c:v>
                </c:pt>
                <c:pt idx="520">
                  <c:v>9</c:v>
                </c:pt>
                <c:pt idx="521">
                  <c:v>37</c:v>
                </c:pt>
                <c:pt idx="522">
                  <c:v>6</c:v>
                </c:pt>
                <c:pt idx="523">
                  <c:v>3</c:v>
                </c:pt>
                <c:pt idx="524">
                  <c:v>25</c:v>
                </c:pt>
                <c:pt idx="525">
                  <c:v>2</c:v>
                </c:pt>
                <c:pt idx="526">
                  <c:v>14</c:v>
                </c:pt>
                <c:pt idx="527">
                  <c:v>7</c:v>
                </c:pt>
                <c:pt idx="528">
                  <c:v>21</c:v>
                </c:pt>
                <c:pt idx="529">
                  <c:v>18</c:v>
                </c:pt>
                <c:pt idx="530">
                  <c:v>3</c:v>
                </c:pt>
                <c:pt idx="531">
                  <c:v>5</c:v>
                </c:pt>
                <c:pt idx="532">
                  <c:v>5</c:v>
                </c:pt>
                <c:pt idx="533">
                  <c:v>28</c:v>
                </c:pt>
                <c:pt idx="534">
                  <c:v>4</c:v>
                </c:pt>
                <c:pt idx="535">
                  <c:v>12</c:v>
                </c:pt>
                <c:pt idx="536">
                  <c:v>20</c:v>
                </c:pt>
                <c:pt idx="537">
                  <c:v>6</c:v>
                </c:pt>
                <c:pt idx="538">
                  <c:v>7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6</c:v>
                </c:pt>
                <c:pt idx="543">
                  <c:v>25</c:v>
                </c:pt>
                <c:pt idx="544">
                  <c:v>4</c:v>
                </c:pt>
                <c:pt idx="545">
                  <c:v>7</c:v>
                </c:pt>
                <c:pt idx="546">
                  <c:v>10</c:v>
                </c:pt>
                <c:pt idx="547">
                  <c:v>8</c:v>
                </c:pt>
                <c:pt idx="548">
                  <c:v>10</c:v>
                </c:pt>
                <c:pt idx="549">
                  <c:v>2</c:v>
                </c:pt>
                <c:pt idx="550">
                  <c:v>1</c:v>
                </c:pt>
                <c:pt idx="551">
                  <c:v>2</c:v>
                </c:pt>
                <c:pt idx="552">
                  <c:v>8</c:v>
                </c:pt>
                <c:pt idx="553">
                  <c:v>8</c:v>
                </c:pt>
                <c:pt idx="554">
                  <c:v>2</c:v>
                </c:pt>
                <c:pt idx="555">
                  <c:v>3</c:v>
                </c:pt>
                <c:pt idx="556">
                  <c:v>2</c:v>
                </c:pt>
                <c:pt idx="557">
                  <c:v>8</c:v>
                </c:pt>
                <c:pt idx="558">
                  <c:v>6</c:v>
                </c:pt>
                <c:pt idx="559">
                  <c:v>6</c:v>
                </c:pt>
                <c:pt idx="560">
                  <c:v>7</c:v>
                </c:pt>
                <c:pt idx="561">
                  <c:v>1</c:v>
                </c:pt>
                <c:pt idx="562">
                  <c:v>2</c:v>
                </c:pt>
                <c:pt idx="563">
                  <c:v>1</c:v>
                </c:pt>
                <c:pt idx="564">
                  <c:v>12</c:v>
                </c:pt>
                <c:pt idx="565">
                  <c:v>16</c:v>
                </c:pt>
                <c:pt idx="566">
                  <c:v>3</c:v>
                </c:pt>
                <c:pt idx="567">
                  <c:v>1</c:v>
                </c:pt>
                <c:pt idx="568">
                  <c:v>3</c:v>
                </c:pt>
                <c:pt idx="569">
                  <c:v>2</c:v>
                </c:pt>
                <c:pt idx="570">
                  <c:v>2</c:v>
                </c:pt>
                <c:pt idx="571">
                  <c:v>3</c:v>
                </c:pt>
                <c:pt idx="572">
                  <c:v>16</c:v>
                </c:pt>
                <c:pt idx="573">
                  <c:v>4</c:v>
                </c:pt>
                <c:pt idx="574">
                  <c:v>3</c:v>
                </c:pt>
                <c:pt idx="575">
                  <c:v>2</c:v>
                </c:pt>
                <c:pt idx="576">
                  <c:v>1</c:v>
                </c:pt>
                <c:pt idx="577">
                  <c:v>18</c:v>
                </c:pt>
                <c:pt idx="578">
                  <c:v>3</c:v>
                </c:pt>
                <c:pt idx="579">
                  <c:v>10</c:v>
                </c:pt>
                <c:pt idx="580">
                  <c:v>6</c:v>
                </c:pt>
                <c:pt idx="581">
                  <c:v>2</c:v>
                </c:pt>
                <c:pt idx="582">
                  <c:v>12</c:v>
                </c:pt>
                <c:pt idx="583">
                  <c:v>7</c:v>
                </c:pt>
                <c:pt idx="584">
                  <c:v>3</c:v>
                </c:pt>
                <c:pt idx="585">
                  <c:v>8</c:v>
                </c:pt>
                <c:pt idx="586">
                  <c:v>13</c:v>
                </c:pt>
                <c:pt idx="587">
                  <c:v>4</c:v>
                </c:pt>
                <c:pt idx="588">
                  <c:v>14</c:v>
                </c:pt>
                <c:pt idx="589">
                  <c:v>2</c:v>
                </c:pt>
                <c:pt idx="590">
                  <c:v>3</c:v>
                </c:pt>
                <c:pt idx="591">
                  <c:v>1</c:v>
                </c:pt>
                <c:pt idx="592">
                  <c:v>4</c:v>
                </c:pt>
                <c:pt idx="593">
                  <c:v>16</c:v>
                </c:pt>
                <c:pt idx="594">
                  <c:v>10</c:v>
                </c:pt>
                <c:pt idx="595">
                  <c:v>5</c:v>
                </c:pt>
                <c:pt idx="596">
                  <c:v>2</c:v>
                </c:pt>
                <c:pt idx="597">
                  <c:v>1</c:v>
                </c:pt>
                <c:pt idx="598">
                  <c:v>1</c:v>
                </c:pt>
                <c:pt idx="599">
                  <c:v>2</c:v>
                </c:pt>
                <c:pt idx="600">
                  <c:v>1</c:v>
                </c:pt>
                <c:pt idx="601">
                  <c:v>5</c:v>
                </c:pt>
                <c:pt idx="602">
                  <c:v>2</c:v>
                </c:pt>
                <c:pt idx="60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33-4ED7-B0DB-ED3890DE0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1247215"/>
        <c:axId val="1111237231"/>
      </c:barChart>
      <c:catAx>
        <c:axId val="11112472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1237231"/>
        <c:crosses val="autoZero"/>
        <c:auto val="1"/>
        <c:lblAlgn val="ctr"/>
        <c:lblOffset val="100"/>
        <c:noMultiLvlLbl val="0"/>
      </c:catAx>
      <c:valAx>
        <c:axId val="1111237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donors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247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Region-wise donor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EF-47B9-9976-B1436820A9D3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EF-47B9-9976-B1436820A9D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EEF-47B9-9976-B1436820A9D3}"/>
              </c:ext>
            </c:extLst>
          </c:dPt>
          <c:val>
            <c:numRef>
              <c:f>final_table!$U$26520:$U$26522</c:f>
              <c:numCache>
                <c:formatCode>General</c:formatCode>
                <c:ptCount val="3"/>
                <c:pt idx="0">
                  <c:v>2.2104085058757696E-2</c:v>
                </c:pt>
                <c:pt idx="1">
                  <c:v>0.92445439283715725</c:v>
                </c:pt>
                <c:pt idx="2">
                  <c:v>5.3441522104085058E-2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EEF-47B9-9976-B1436820A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Language-</a:t>
            </a:r>
            <a:r>
              <a:rPr lang="en-US" baseline="0" dirty="0"/>
              <a:t>wise donor</a:t>
            </a:r>
            <a:endParaRPr lang="en-US" dirty="0"/>
          </a:p>
        </c:rich>
      </c:tx>
      <c:layout>
        <c:manualLayout>
          <c:xMode val="edge"/>
          <c:yMode val="edge"/>
          <c:x val="0.30467344706911637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73-41BA-AF1A-3ED1D4CFD59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73-41BA-AF1A-3ED1D4CFD59C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873-41BA-AF1A-3ED1D4CFD59C}"/>
              </c:ext>
            </c:extLst>
          </c:dPt>
          <c:cat>
            <c:strRef>
              <c:f>final_table!$Y$26520:$Y$26522</c:f>
              <c:strCache>
                <c:ptCount val="3"/>
                <c:pt idx="0">
                  <c:v>NL</c:v>
                </c:pt>
                <c:pt idx="1">
                  <c:v>FR</c:v>
                </c:pt>
                <c:pt idx="2">
                  <c:v>EN</c:v>
                </c:pt>
              </c:strCache>
            </c:strRef>
          </c:cat>
          <c:val>
            <c:numRef>
              <c:f>final_table!$Z$26520:$Z$26522</c:f>
              <c:numCache>
                <c:formatCode>General</c:formatCode>
                <c:ptCount val="3"/>
                <c:pt idx="0">
                  <c:v>3277</c:v>
                </c:pt>
                <c:pt idx="1">
                  <c:v>296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873-41BA-AF1A-3ED1D4CFD5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 group wise donors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final_table!$AH$26520:$AH$26529</c:f>
              <c:numCache>
                <c:formatCode>General</c:formatCode>
                <c:ptCount val="10"/>
                <c:pt idx="0">
                  <c:v>114</c:v>
                </c:pt>
                <c:pt idx="1">
                  <c:v>350</c:v>
                </c:pt>
                <c:pt idx="2">
                  <c:v>657</c:v>
                </c:pt>
                <c:pt idx="3">
                  <c:v>795</c:v>
                </c:pt>
                <c:pt idx="4">
                  <c:v>734</c:v>
                </c:pt>
                <c:pt idx="5">
                  <c:v>482</c:v>
                </c:pt>
                <c:pt idx="6">
                  <c:v>289</c:v>
                </c:pt>
                <c:pt idx="7">
                  <c:v>148</c:v>
                </c:pt>
                <c:pt idx="8">
                  <c:v>4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60-4D2F-AC5E-B42AF9EDD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8399839"/>
        <c:axId val="418402335"/>
      </c:lineChart>
      <c:catAx>
        <c:axId val="418399839"/>
        <c:scaling>
          <c:orientation val="minMax"/>
        </c:scaling>
        <c:delete val="1"/>
        <c:axPos val="b"/>
        <c:numFmt formatCode="\50" sourceLinked="0"/>
        <c:majorTickMark val="none"/>
        <c:minorTickMark val="none"/>
        <c:tickLblPos val="nextTo"/>
        <c:crossAx val="418402335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418402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donors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399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236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983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996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719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74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565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760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38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9" r:id="rId3"/>
    <p:sldLayoutId id="2147483660" r:id="rId4"/>
    <p:sldLayoutId id="2147483662" r:id="rId5"/>
    <p:sldLayoutId id="2147483664" r:id="rId6"/>
    <p:sldLayoutId id="2147483665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770821" y="4026947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Descriptive and Predictive Analytics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Nick Janssens 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DSC</a:t>
            </a:r>
            <a:r>
              <a:rPr lang="en" dirty="0"/>
              <a:t> – Find </a:t>
            </a:r>
            <a:r>
              <a:rPr lang="en" dirty="0">
                <a:solidFill>
                  <a:schemeClr val="accent5"/>
                </a:solidFill>
              </a:rPr>
              <a:t>Donors</a:t>
            </a:r>
            <a:r>
              <a:rPr lang="en" dirty="0"/>
              <a:t> for you cause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1762068" y="2383211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>
            <a:extLst>
              <a:ext uri="{FF2B5EF4-FFF2-40B4-BE49-F238E27FC236}">
                <a16:creationId xmlns:a16="http://schemas.microsoft.com/office/drawing/2014/main" id="{7714573E-5F70-46D8-9925-FE7B3BA80FC5}"/>
              </a:ext>
            </a:extLst>
          </p:cNvPr>
          <p:cNvSpPr txBox="1">
            <a:spLocks/>
          </p:cNvSpPr>
          <p:nvPr/>
        </p:nvSpPr>
        <p:spPr>
          <a:xfrm>
            <a:off x="2938583" y="2689383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dirty="0"/>
              <a:t>Group 7</a:t>
            </a:r>
          </a:p>
          <a:p>
            <a:pPr marL="0" indent="0"/>
            <a:r>
              <a:rPr lang="en-US" dirty="0"/>
              <a:t>Ashwani </a:t>
            </a:r>
            <a:r>
              <a:rPr lang="en-US" dirty="0" err="1"/>
              <a:t>Nitharwal</a:t>
            </a:r>
            <a:r>
              <a:rPr lang="en-US" dirty="0"/>
              <a:t>, </a:t>
            </a:r>
            <a:r>
              <a:rPr lang="en-US" dirty="0" err="1"/>
              <a:t>Kamalakannan</a:t>
            </a:r>
            <a:r>
              <a:rPr lang="en-US" dirty="0"/>
              <a:t> </a:t>
            </a:r>
            <a:r>
              <a:rPr lang="en-US" dirty="0" err="1"/>
              <a:t>Thayanidhi</a:t>
            </a:r>
            <a:endParaRPr lang="en-US" dirty="0"/>
          </a:p>
          <a:p>
            <a:pPr marL="0" indent="0"/>
            <a:r>
              <a:rPr lang="en-US" dirty="0"/>
              <a:t>Charlotte Gallet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30" name="Google Shape;437;p25">
            <a:extLst>
              <a:ext uri="{FF2B5EF4-FFF2-40B4-BE49-F238E27FC236}">
                <a16:creationId xmlns:a16="http://schemas.microsoft.com/office/drawing/2014/main" id="{3EE0583B-DE18-4FB8-A63B-258E3315904D}"/>
              </a:ext>
            </a:extLst>
          </p:cNvPr>
          <p:cNvSpPr/>
          <p:nvPr/>
        </p:nvSpPr>
        <p:spPr>
          <a:xfrm>
            <a:off x="6067096" y="254598"/>
            <a:ext cx="221585" cy="23884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53;p25">
            <a:extLst>
              <a:ext uri="{FF2B5EF4-FFF2-40B4-BE49-F238E27FC236}">
                <a16:creationId xmlns:a16="http://schemas.microsoft.com/office/drawing/2014/main" id="{91218014-5189-42B9-B051-3E6B2B445279}"/>
              </a:ext>
            </a:extLst>
          </p:cNvPr>
          <p:cNvSpPr/>
          <p:nvPr/>
        </p:nvSpPr>
        <p:spPr>
          <a:xfrm>
            <a:off x="7184664" y="-671750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E3A1-2240-4396-96FC-D33DA8024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Target Donors’ Profile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DBE0E2A-C941-4BEE-A242-B883BC89AF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863172"/>
              </p:ext>
            </p:extLst>
          </p:nvPr>
        </p:nvGraphicFramePr>
        <p:xfrm>
          <a:off x="135731" y="1062514"/>
          <a:ext cx="4572000" cy="2747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3C150A3-1B2E-4A38-942C-12857C349BA6}"/>
              </a:ext>
            </a:extLst>
          </p:cNvPr>
          <p:cNvSpPr/>
          <p:nvPr/>
        </p:nvSpPr>
        <p:spPr>
          <a:xfrm>
            <a:off x="4986153" y="900469"/>
            <a:ext cx="345061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Total Donated Amount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3CE5F-B03E-4A81-BF6D-A728F3B12F08}"/>
              </a:ext>
            </a:extLst>
          </p:cNvPr>
          <p:cNvSpPr/>
          <p:nvPr/>
        </p:nvSpPr>
        <p:spPr>
          <a:xfrm>
            <a:off x="5167271" y="2143315"/>
            <a:ext cx="284801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Least: 5.2 $</a:t>
            </a:r>
          </a:p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Most: 5166 $</a:t>
            </a:r>
          </a:p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Average: 263 $</a:t>
            </a:r>
          </a:p>
        </p:txBody>
      </p:sp>
    </p:spTree>
    <p:extLst>
      <p:ext uri="{BB962C8B-B14F-4D97-AF65-F5344CB8AC3E}">
        <p14:creationId xmlns:p14="http://schemas.microsoft.com/office/powerpoint/2010/main" val="358361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5D72-1471-45B1-84C6-E4A4C1227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Target Donors’ Profile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81D129-790F-49BE-98E4-DF470541E5F8}"/>
              </a:ext>
            </a:extLst>
          </p:cNvPr>
          <p:cNvSpPr/>
          <p:nvPr/>
        </p:nvSpPr>
        <p:spPr>
          <a:xfrm>
            <a:off x="4986153" y="900469"/>
            <a:ext cx="345061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Number of Donations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21A7E3-07ED-4612-9672-B9EBCADF8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837341"/>
              </p:ext>
            </p:extLst>
          </p:nvPr>
        </p:nvGraphicFramePr>
        <p:xfrm>
          <a:off x="516489" y="1200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0D905CE-EB6F-417A-844C-9AACCB0ABDA7}"/>
              </a:ext>
            </a:extLst>
          </p:cNvPr>
          <p:cNvSpPr/>
          <p:nvPr/>
        </p:nvSpPr>
        <p:spPr>
          <a:xfrm>
            <a:off x="5287452" y="2143315"/>
            <a:ext cx="284801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Least: 2</a:t>
            </a:r>
          </a:p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Most: 225</a:t>
            </a:r>
          </a:p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Average: 9.73</a:t>
            </a:r>
          </a:p>
        </p:txBody>
      </p:sp>
    </p:spTree>
    <p:extLst>
      <p:ext uri="{BB962C8B-B14F-4D97-AF65-F5344CB8AC3E}">
        <p14:creationId xmlns:p14="http://schemas.microsoft.com/office/powerpoint/2010/main" val="115290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8672-BCD8-41CC-9FCD-0969019AD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Target Donors’ Profile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65A69E-205F-4598-A786-0F19EBA37AEA}"/>
              </a:ext>
            </a:extLst>
          </p:cNvPr>
          <p:cNvSpPr/>
          <p:nvPr/>
        </p:nvSpPr>
        <p:spPr>
          <a:xfrm>
            <a:off x="4986153" y="900469"/>
            <a:ext cx="345061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Non-Campaign Donations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520D73-F84A-4BB6-AA05-A4B0DEC9A9B8}"/>
              </a:ext>
            </a:extLst>
          </p:cNvPr>
          <p:cNvSpPr/>
          <p:nvPr/>
        </p:nvSpPr>
        <p:spPr>
          <a:xfrm>
            <a:off x="5287452" y="2143315"/>
            <a:ext cx="284801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Least: 0</a:t>
            </a:r>
          </a:p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Most: 216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927E6C0-B279-4423-89CD-B7653B90C5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316399"/>
              </p:ext>
            </p:extLst>
          </p:nvPr>
        </p:nvGraphicFramePr>
        <p:xfrm>
          <a:off x="335756" y="12795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456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BBBD-DF5F-4EC7-A447-B129B1635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Target Donors’ Profile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C6429E-12DD-4C8E-B22F-CE841E4DEDDF}"/>
              </a:ext>
            </a:extLst>
          </p:cNvPr>
          <p:cNvSpPr/>
          <p:nvPr/>
        </p:nvSpPr>
        <p:spPr>
          <a:xfrm>
            <a:off x="4986153" y="900469"/>
            <a:ext cx="345061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ZIP Code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distribution</a:t>
            </a:r>
            <a:endParaRPr 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A30658-6F04-4CB0-A29E-A39CB3AC9719}"/>
              </a:ext>
            </a:extLst>
          </p:cNvPr>
          <p:cNvSpPr/>
          <p:nvPr/>
        </p:nvSpPr>
        <p:spPr>
          <a:xfrm>
            <a:off x="5287452" y="2143315"/>
            <a:ext cx="284801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Least: 1</a:t>
            </a:r>
          </a:p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Most: 56</a:t>
            </a:r>
          </a:p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Average: 5.91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B0B9EC2-32CD-4633-AE6D-FD8B521A1D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610768"/>
              </p:ext>
            </p:extLst>
          </p:nvPr>
        </p:nvGraphicFramePr>
        <p:xfrm>
          <a:off x="335756" y="127158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8614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DB56-2C5E-4DED-BF77-95A8B2B8B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Target Donors’ Profile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483956-5276-4973-B548-5914F1D8913C}"/>
              </a:ext>
            </a:extLst>
          </p:cNvPr>
          <p:cNvSpPr/>
          <p:nvPr/>
        </p:nvSpPr>
        <p:spPr>
          <a:xfrm>
            <a:off x="4986153" y="900469"/>
            <a:ext cx="345061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Region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Distribution</a:t>
            </a:r>
            <a:endParaRPr 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084B7B5-7C3A-4493-890D-634E05F995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4087059"/>
              </p:ext>
            </p:extLst>
          </p:nvPr>
        </p:nvGraphicFramePr>
        <p:xfrm>
          <a:off x="135732" y="1200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E2A1D6-BE35-45E0-9B82-6C190F4FA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83570"/>
              </p:ext>
            </p:extLst>
          </p:nvPr>
        </p:nvGraphicFramePr>
        <p:xfrm>
          <a:off x="5346524" y="2200944"/>
          <a:ext cx="2475882" cy="135664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37941">
                  <a:extLst>
                    <a:ext uri="{9D8B030D-6E8A-4147-A177-3AD203B41FA5}">
                      <a16:colId xmlns:a16="http://schemas.microsoft.com/office/drawing/2014/main" val="1533941070"/>
                    </a:ext>
                  </a:extLst>
                </a:gridCol>
                <a:gridCol w="1237941">
                  <a:extLst>
                    <a:ext uri="{9D8B030D-6E8A-4147-A177-3AD203B41FA5}">
                      <a16:colId xmlns:a16="http://schemas.microsoft.com/office/drawing/2014/main" val="417123805"/>
                    </a:ext>
                  </a:extLst>
                </a:gridCol>
              </a:tblGrid>
              <a:tr h="452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Brussels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79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6086276"/>
                  </a:ext>
                </a:extLst>
              </a:tr>
              <a:tr h="452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Flanders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3304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3283193"/>
                  </a:ext>
                </a:extLst>
              </a:tr>
              <a:tr h="452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Wallonia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446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91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30CC-96A9-472D-8220-22A486775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Target Donors’ Profile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5FBEDC-AE95-4384-82A2-2B79CB5E7D89}"/>
              </a:ext>
            </a:extLst>
          </p:cNvPr>
          <p:cNvSpPr/>
          <p:nvPr/>
        </p:nvSpPr>
        <p:spPr>
          <a:xfrm>
            <a:off x="4986153" y="900469"/>
            <a:ext cx="345061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Language</a:t>
            </a:r>
            <a:endParaRPr 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Distribution</a:t>
            </a:r>
            <a:endParaRPr 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193A8E2-D6F0-4373-B663-1700884DD1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28541"/>
              </p:ext>
            </p:extLst>
          </p:nvPr>
        </p:nvGraphicFramePr>
        <p:xfrm>
          <a:off x="192881" y="105013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7A064E-0AA2-4E82-9DB5-BD0048F41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510828"/>
              </p:ext>
            </p:extLst>
          </p:nvPr>
        </p:nvGraphicFramePr>
        <p:xfrm>
          <a:off x="5346524" y="2200944"/>
          <a:ext cx="2475882" cy="135664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37941">
                  <a:extLst>
                    <a:ext uri="{9D8B030D-6E8A-4147-A177-3AD203B41FA5}">
                      <a16:colId xmlns:a16="http://schemas.microsoft.com/office/drawing/2014/main" val="1533941070"/>
                    </a:ext>
                  </a:extLst>
                </a:gridCol>
                <a:gridCol w="1237941">
                  <a:extLst>
                    <a:ext uri="{9D8B030D-6E8A-4147-A177-3AD203B41FA5}">
                      <a16:colId xmlns:a16="http://schemas.microsoft.com/office/drawing/2014/main" val="417123805"/>
                    </a:ext>
                  </a:extLst>
                </a:gridCol>
              </a:tblGrid>
              <a:tr h="452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6086276"/>
                  </a:ext>
                </a:extLst>
              </a:tr>
              <a:tr h="452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FR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3283193"/>
                  </a:ext>
                </a:extLst>
              </a:tr>
              <a:tr h="452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446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233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8202-4525-4EFF-B619-D6A567338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Target Donors’ Profile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859DCC-F143-4A17-8D7A-8A9755F50766}"/>
              </a:ext>
            </a:extLst>
          </p:cNvPr>
          <p:cNvSpPr/>
          <p:nvPr/>
        </p:nvSpPr>
        <p:spPr>
          <a:xfrm>
            <a:off x="5287452" y="2143315"/>
            <a:ext cx="284801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Most of the donors are in age group 40, 50, 60</a:t>
            </a:r>
          </a:p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</a:t>
            </a:r>
          </a:p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Least in age group 100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D9AAA26-061E-40E0-AC48-8897206879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930195"/>
              </p:ext>
            </p:extLst>
          </p:nvPr>
        </p:nvGraphicFramePr>
        <p:xfrm>
          <a:off x="514350" y="1200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8687FE4-96C1-42D6-A285-9035EFE2B9C9}"/>
              </a:ext>
            </a:extLst>
          </p:cNvPr>
          <p:cNvSpPr/>
          <p:nvPr/>
        </p:nvSpPr>
        <p:spPr>
          <a:xfrm>
            <a:off x="4986153" y="900469"/>
            <a:ext cx="345061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Age Group</a:t>
            </a:r>
            <a:endParaRPr 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Distribution</a:t>
            </a:r>
            <a:endParaRPr 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0597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954D-CCE4-4B30-8564-2F2F6444C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Target Donors’ Profile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8BDA165-28F1-46FD-AD92-C1EC794CD6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852634"/>
              </p:ext>
            </p:extLst>
          </p:nvPr>
        </p:nvGraphicFramePr>
        <p:xfrm>
          <a:off x="387016" y="1207292"/>
          <a:ext cx="4023360" cy="2457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4B057B-E2DD-4689-ABCC-401F618D98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833466"/>
              </p:ext>
            </p:extLst>
          </p:nvPr>
        </p:nvGraphicFramePr>
        <p:xfrm>
          <a:off x="4733625" y="1207293"/>
          <a:ext cx="4023360" cy="2457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7623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Choice </a:t>
            </a:r>
            <a:endParaRPr dirty="0"/>
          </a:p>
        </p:txBody>
      </p:sp>
      <p:sp>
        <p:nvSpPr>
          <p:cNvPr id="699" name="Google Shape;699;p33"/>
          <p:cNvSpPr txBox="1">
            <a:spLocks noGrp="1"/>
          </p:cNvSpPr>
          <p:nvPr>
            <p:ph type="ctrTitle" idx="4294967295"/>
          </p:nvPr>
        </p:nvSpPr>
        <p:spPr>
          <a:xfrm>
            <a:off x="1050856" y="3580179"/>
            <a:ext cx="18813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Various Models</a:t>
            </a:r>
            <a:endParaRPr sz="1800" dirty="0"/>
          </a:p>
        </p:txBody>
      </p:sp>
      <p:sp>
        <p:nvSpPr>
          <p:cNvPr id="701" name="Google Shape;701;p33"/>
          <p:cNvSpPr txBox="1">
            <a:spLocks noGrp="1"/>
          </p:cNvSpPr>
          <p:nvPr>
            <p:ph type="subTitle" idx="4294967295"/>
          </p:nvPr>
        </p:nvSpPr>
        <p:spPr>
          <a:xfrm>
            <a:off x="1050856" y="3724082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F</a:t>
            </a:r>
            <a:r>
              <a:rPr lang="en" sz="1400" dirty="0"/>
              <a:t>itting various models to have a choice</a:t>
            </a:r>
            <a:endParaRPr sz="1400" dirty="0"/>
          </a:p>
        </p:txBody>
      </p:sp>
      <p:sp>
        <p:nvSpPr>
          <p:cNvPr id="702" name="Google Shape;702;p33"/>
          <p:cNvSpPr/>
          <p:nvPr/>
        </p:nvSpPr>
        <p:spPr>
          <a:xfrm>
            <a:off x="1913543" y="31677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3"/>
          <p:cNvSpPr txBox="1">
            <a:spLocks noGrp="1"/>
          </p:cNvSpPr>
          <p:nvPr>
            <p:ph type="ctrTitle" idx="4294967295"/>
          </p:nvPr>
        </p:nvSpPr>
        <p:spPr>
          <a:xfrm>
            <a:off x="6732025" y="2594476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Final Choice</a:t>
            </a:r>
            <a:endParaRPr sz="1800" dirty="0"/>
          </a:p>
        </p:txBody>
      </p:sp>
      <p:sp>
        <p:nvSpPr>
          <p:cNvPr id="704" name="Google Shape;704;p33"/>
          <p:cNvSpPr txBox="1">
            <a:spLocks noGrp="1"/>
          </p:cNvSpPr>
          <p:nvPr>
            <p:ph type="subTitle" idx="4294967295"/>
          </p:nvPr>
        </p:nvSpPr>
        <p:spPr>
          <a:xfrm>
            <a:off x="6451125" y="2714726"/>
            <a:ext cx="2040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Neural Network model because 90% of accuracy and AUC of 61%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Other models seem to be overfitting as well and the AUC is low</a:t>
            </a:r>
            <a:endParaRPr sz="1400" dirty="0"/>
          </a:p>
        </p:txBody>
      </p:sp>
      <p:sp>
        <p:nvSpPr>
          <p:cNvPr id="705" name="Google Shape;705;p33"/>
          <p:cNvSpPr/>
          <p:nvPr/>
        </p:nvSpPr>
        <p:spPr>
          <a:xfrm>
            <a:off x="7379613" y="2192401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3"/>
          <p:cNvSpPr txBox="1">
            <a:spLocks noGrp="1"/>
          </p:cNvSpPr>
          <p:nvPr>
            <p:ph type="ctrTitle" idx="4294967295"/>
          </p:nvPr>
        </p:nvSpPr>
        <p:spPr>
          <a:xfrm>
            <a:off x="3832737" y="3359426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Selection Criteria</a:t>
            </a:r>
            <a:endParaRPr sz="1800" dirty="0"/>
          </a:p>
        </p:txBody>
      </p:sp>
      <p:sp>
        <p:nvSpPr>
          <p:cNvPr id="707" name="Google Shape;707;p33"/>
          <p:cNvSpPr txBox="1">
            <a:spLocks noGrp="1"/>
          </p:cNvSpPr>
          <p:nvPr>
            <p:ph type="subTitle" idx="4294967295"/>
          </p:nvPr>
        </p:nvSpPr>
        <p:spPr>
          <a:xfrm>
            <a:off x="3551850" y="3479676"/>
            <a:ext cx="2040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Choosing the best model based on accuracy and AUC result </a:t>
            </a:r>
            <a:endParaRPr sz="1400" dirty="0"/>
          </a:p>
        </p:txBody>
      </p:sp>
      <p:sp>
        <p:nvSpPr>
          <p:cNvPr id="708" name="Google Shape;708;p33"/>
          <p:cNvSpPr/>
          <p:nvPr/>
        </p:nvSpPr>
        <p:spPr>
          <a:xfrm>
            <a:off x="4494037" y="2659088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5D97F7F3-7962-408D-AA31-D70574E97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60" y="1474440"/>
            <a:ext cx="5524979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34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8E7572-DA2B-4375-B4EA-007A9255261F}"/>
              </a:ext>
            </a:extLst>
          </p:cNvPr>
          <p:cNvSpPr/>
          <p:nvPr/>
        </p:nvSpPr>
        <p:spPr>
          <a:xfrm>
            <a:off x="706357" y="1401108"/>
            <a:ext cx="3790016" cy="20928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85353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 – ROC Curve</a:t>
            </a:r>
            <a:endParaRPr dirty="0"/>
          </a:p>
        </p:txBody>
      </p:sp>
      <p:sp>
        <p:nvSpPr>
          <p:cNvPr id="703" name="Google Shape;703;p33"/>
          <p:cNvSpPr txBox="1">
            <a:spLocks noGrp="1"/>
          </p:cNvSpPr>
          <p:nvPr>
            <p:ph type="ctrTitle" idx="4294967295"/>
          </p:nvPr>
        </p:nvSpPr>
        <p:spPr>
          <a:xfrm>
            <a:off x="4924226" y="1258308"/>
            <a:ext cx="2612001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ROC</a:t>
            </a:r>
            <a:endParaRPr sz="1800" dirty="0"/>
          </a:p>
        </p:txBody>
      </p:sp>
      <p:sp>
        <p:nvSpPr>
          <p:cNvPr id="704" name="Google Shape;704;p33"/>
          <p:cNvSpPr txBox="1">
            <a:spLocks noGrp="1"/>
          </p:cNvSpPr>
          <p:nvPr>
            <p:ph type="subTitle" idx="4294967295"/>
          </p:nvPr>
        </p:nvSpPr>
        <p:spPr>
          <a:xfrm>
            <a:off x="5214826" y="1551152"/>
            <a:ext cx="2040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The base line is in the middle (black dotted line)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We can see that the Neural Network has an AUC of 61% which in turn shows the curve to be in the True Positive Rate.</a:t>
            </a:r>
            <a:endParaRPr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11C63E-BC1A-47BC-B83C-9DCE6171C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7" y="1401108"/>
            <a:ext cx="3631888" cy="2092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03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Who do you contact?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</a:t>
            </a:r>
            <a:r>
              <a:rPr lang="en" dirty="0"/>
              <a:t> much would you gain? </a:t>
            </a: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3" y="3396800"/>
            <a:ext cx="175379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PERFORMANCE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en-US" dirty="0"/>
              <a:t>ATA</a:t>
            </a:r>
            <a:r>
              <a:rPr lang="en" dirty="0"/>
              <a:t> &amp; </a:t>
            </a:r>
            <a:br>
              <a:rPr lang="en" dirty="0"/>
            </a:br>
            <a:r>
              <a:rPr lang="en" dirty="0"/>
              <a:t>DONORS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309424" y="3861513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</a:t>
            </a:r>
            <a:r>
              <a:rPr lang="en" dirty="0"/>
              <a:t> information are we using?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are our donors?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1979342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Lift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Cumulative Gains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Cumulative Response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8E7572-DA2B-4375-B4EA-007A9255261F}"/>
              </a:ext>
            </a:extLst>
          </p:cNvPr>
          <p:cNvSpPr/>
          <p:nvPr/>
        </p:nvSpPr>
        <p:spPr>
          <a:xfrm>
            <a:off x="788306" y="1205223"/>
            <a:ext cx="3371183" cy="21361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85353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 – Cumulative Response </a:t>
            </a:r>
            <a:endParaRPr dirty="0"/>
          </a:p>
        </p:txBody>
      </p:sp>
      <p:sp>
        <p:nvSpPr>
          <p:cNvPr id="703" name="Google Shape;703;p33"/>
          <p:cNvSpPr txBox="1">
            <a:spLocks noGrp="1"/>
          </p:cNvSpPr>
          <p:nvPr>
            <p:ph type="ctrTitle" idx="4294967295"/>
          </p:nvPr>
        </p:nvSpPr>
        <p:spPr>
          <a:xfrm>
            <a:off x="4984513" y="1228330"/>
            <a:ext cx="2612001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Cumulative Response</a:t>
            </a:r>
            <a:endParaRPr sz="1800" dirty="0"/>
          </a:p>
        </p:txBody>
      </p:sp>
      <p:sp>
        <p:nvSpPr>
          <p:cNvPr id="704" name="Google Shape;704;p33"/>
          <p:cNvSpPr txBox="1">
            <a:spLocks noGrp="1"/>
          </p:cNvSpPr>
          <p:nvPr>
            <p:ph type="subTitle" idx="4294967295"/>
          </p:nvPr>
        </p:nvSpPr>
        <p:spPr>
          <a:xfrm>
            <a:off x="5275113" y="1521174"/>
            <a:ext cx="219725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With cumulative response we can say that by contacting the top quantile we will yield a donation rate in the range of 2% – 1.6%. </a:t>
            </a:r>
            <a:endParaRPr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CDC401-46C1-4D62-86A7-EBA904BEB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07" y="1258308"/>
            <a:ext cx="3231214" cy="2083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CB0618-99D0-4CB2-A6CC-94CA12A58779}"/>
              </a:ext>
            </a:extLst>
          </p:cNvPr>
          <p:cNvSpPr txBox="1"/>
          <p:nvPr/>
        </p:nvSpPr>
        <p:spPr>
          <a:xfrm>
            <a:off x="5254455" y="3341341"/>
            <a:ext cx="20721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>
                <a:solidFill>
                  <a:schemeClr val="bg1"/>
                </a:solidFill>
              </a:rPr>
              <a:t>Note - The Response/Conversion Rate for the Test Campaign (7244) was only 1.4%</a:t>
            </a:r>
          </a:p>
        </p:txBody>
      </p:sp>
    </p:spTree>
    <p:extLst>
      <p:ext uri="{BB962C8B-B14F-4D97-AF65-F5344CB8AC3E}">
        <p14:creationId xmlns:p14="http://schemas.microsoft.com/office/powerpoint/2010/main" val="2624246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8E7572-DA2B-4375-B4EA-007A9255261F}"/>
              </a:ext>
            </a:extLst>
          </p:cNvPr>
          <p:cNvSpPr/>
          <p:nvPr/>
        </p:nvSpPr>
        <p:spPr>
          <a:xfrm>
            <a:off x="700319" y="1258308"/>
            <a:ext cx="3224405" cy="216428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387986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 – Lift </a:t>
            </a:r>
            <a:endParaRPr dirty="0"/>
          </a:p>
        </p:txBody>
      </p:sp>
      <p:sp>
        <p:nvSpPr>
          <p:cNvPr id="703" name="Google Shape;703;p33"/>
          <p:cNvSpPr txBox="1">
            <a:spLocks noGrp="1"/>
          </p:cNvSpPr>
          <p:nvPr>
            <p:ph type="ctrTitle" idx="4294967295"/>
          </p:nvPr>
        </p:nvSpPr>
        <p:spPr>
          <a:xfrm>
            <a:off x="5528978" y="1258308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Lift Curve</a:t>
            </a:r>
            <a:endParaRPr sz="1800" dirty="0"/>
          </a:p>
        </p:txBody>
      </p:sp>
      <p:sp>
        <p:nvSpPr>
          <p:cNvPr id="704" name="Google Shape;704;p33"/>
          <p:cNvSpPr txBox="1">
            <a:spLocks noGrp="1"/>
          </p:cNvSpPr>
          <p:nvPr>
            <p:ph type="subTitle" idx="4294967295"/>
          </p:nvPr>
        </p:nvSpPr>
        <p:spPr>
          <a:xfrm>
            <a:off x="5234378" y="1551152"/>
            <a:ext cx="218395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Here with the neural network model, we increase the chances of contacting a potentital donor by 1.1 – 1.4 times when we contact the top % of our customers.</a:t>
            </a:r>
            <a:endParaRPr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FB2BB-A816-49EE-922D-CAF073ABF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25" y="1258309"/>
            <a:ext cx="3224405" cy="216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67B961-CBC2-4A62-B811-1DEB08C0C525}"/>
              </a:ext>
            </a:extLst>
          </p:cNvPr>
          <p:cNvCxnSpPr>
            <a:cxnSpLocks/>
          </p:cNvCxnSpPr>
          <p:nvPr/>
        </p:nvCxnSpPr>
        <p:spPr>
          <a:xfrm>
            <a:off x="954452" y="2830036"/>
            <a:ext cx="2819018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619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8E7572-DA2B-4375-B4EA-007A9255261F}"/>
              </a:ext>
            </a:extLst>
          </p:cNvPr>
          <p:cNvSpPr/>
          <p:nvPr/>
        </p:nvSpPr>
        <p:spPr>
          <a:xfrm>
            <a:off x="759733" y="1258308"/>
            <a:ext cx="3386006" cy="208647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85353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 – Cumulative Gains </a:t>
            </a:r>
            <a:endParaRPr dirty="0"/>
          </a:p>
        </p:txBody>
      </p:sp>
      <p:sp>
        <p:nvSpPr>
          <p:cNvPr id="703" name="Google Shape;703;p33"/>
          <p:cNvSpPr txBox="1">
            <a:spLocks noGrp="1"/>
          </p:cNvSpPr>
          <p:nvPr>
            <p:ph type="ctrTitle" idx="4294967295"/>
          </p:nvPr>
        </p:nvSpPr>
        <p:spPr>
          <a:xfrm>
            <a:off x="5279363" y="1258308"/>
            <a:ext cx="2612001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Cumulative Gains</a:t>
            </a:r>
            <a:endParaRPr sz="1800" dirty="0"/>
          </a:p>
        </p:txBody>
      </p:sp>
      <p:sp>
        <p:nvSpPr>
          <p:cNvPr id="704" name="Google Shape;704;p33"/>
          <p:cNvSpPr txBox="1">
            <a:spLocks noGrp="1"/>
          </p:cNvSpPr>
          <p:nvPr>
            <p:ph type="subTitle" idx="4294967295"/>
          </p:nvPr>
        </p:nvSpPr>
        <p:spPr>
          <a:xfrm>
            <a:off x="5569963" y="1551152"/>
            <a:ext cx="2040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With cumulative gains we can understand that the more we contact people the more likely we will contact all the donors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Also, we can see that if we contact Top 40% of our alrea</a:t>
            </a:r>
            <a:r>
              <a:rPr lang="en-US" sz="1400" dirty="0" err="1"/>
              <a:t>dy</a:t>
            </a:r>
            <a:r>
              <a:rPr lang="en" sz="1400" dirty="0"/>
              <a:t> known donors, we </a:t>
            </a:r>
            <a:r>
              <a:rPr lang="en-US" sz="1400" dirty="0"/>
              <a:t>will</a:t>
            </a:r>
            <a:r>
              <a:rPr lang="en" sz="1400" dirty="0"/>
              <a:t> reach 50% of the potential donors</a:t>
            </a:r>
            <a:endParaRPr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C32EA-036E-44A2-9A51-AE43B588C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32" y="1282365"/>
            <a:ext cx="3150142" cy="2086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201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E3B72D-785B-4B8D-847D-C94DC48DDA24}"/>
              </a:ext>
            </a:extLst>
          </p:cNvPr>
          <p:cNvSpPr/>
          <p:nvPr/>
        </p:nvSpPr>
        <p:spPr>
          <a:xfrm>
            <a:off x="1414463" y="1700213"/>
            <a:ext cx="1393031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6B371-293C-4D7D-8393-DCD9BF76C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1BA94F1-6829-4B2C-8FEE-4720054E9A9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12511" y="3337817"/>
            <a:ext cx="4042611" cy="1179300"/>
          </a:xfrm>
        </p:spPr>
        <p:txBody>
          <a:bodyPr/>
          <a:lstStyle/>
          <a:p>
            <a:r>
              <a:rPr lang="en-US" b="1" dirty="0"/>
              <a:t>Optimal Number of people to contact</a:t>
            </a:r>
          </a:p>
          <a:p>
            <a:endParaRPr lang="en-US" dirty="0"/>
          </a:p>
          <a:p>
            <a:r>
              <a:rPr lang="en-US" dirty="0"/>
              <a:t>10,257 people should be contacted for the campaign to be profitable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85E7E2-F8A7-4948-9D4D-3921D8462949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US" dirty="0"/>
              <a:t>Target &amp; Profit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F9ED945-3CE6-4B37-936A-667DE346FA73}"/>
              </a:ext>
            </a:extLst>
          </p:cNvPr>
          <p:cNvSpPr txBox="1">
            <a:spLocks/>
          </p:cNvSpPr>
          <p:nvPr/>
        </p:nvSpPr>
        <p:spPr>
          <a:xfrm>
            <a:off x="4746941" y="3343017"/>
            <a:ext cx="3867670" cy="11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l"/>
            <a:r>
              <a:rPr lang="en-US" b="1" dirty="0"/>
              <a:t>      Profit with the campaign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  With a unit cost of €0.80 per letter and having an average donation of €51.56.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6FB765C-B5D8-4AFE-AA9B-E2D3E23B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11" y="1230600"/>
            <a:ext cx="8318977" cy="187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06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2689801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Listening</a:t>
            </a: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EE2963B-2880-4629-BAFA-03608332767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133560" y="1013647"/>
            <a:ext cx="6122930" cy="3116205"/>
          </a:xfrm>
        </p:spPr>
        <p:txBody>
          <a:bodyPr/>
          <a:lstStyle/>
          <a:p>
            <a:pPr marL="114300" indent="0">
              <a:buClr>
                <a:schemeClr val="accent5"/>
              </a:buClr>
            </a:pPr>
            <a:r>
              <a:rPr lang="en-US" b="1" dirty="0"/>
              <a:t>The company</a:t>
            </a:r>
          </a:p>
          <a:p>
            <a:pPr marL="114300" indent="0">
              <a:buClr>
                <a:schemeClr val="accent5"/>
              </a:buClr>
            </a:pPr>
            <a:endParaRPr lang="en-US" b="1" dirty="0"/>
          </a:p>
          <a:p>
            <a:pPr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Belgian Communication Company since 1985</a:t>
            </a:r>
          </a:p>
          <a:p>
            <a:pPr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Over 20 fundraising for humanitarian causes</a:t>
            </a:r>
          </a:p>
          <a:p>
            <a:pPr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14300" indent="0">
              <a:buClr>
                <a:schemeClr val="accent5"/>
              </a:buClr>
            </a:pPr>
            <a:r>
              <a:rPr lang="en-US" b="1" dirty="0"/>
              <a:t>Their actions</a:t>
            </a:r>
            <a:endParaRPr lang="en-US" dirty="0"/>
          </a:p>
          <a:p>
            <a:pPr marL="114300" indent="0">
              <a:buClr>
                <a:schemeClr val="accent5"/>
              </a:buClr>
            </a:pPr>
            <a:endParaRPr lang="en-US" b="1" dirty="0"/>
          </a:p>
          <a:p>
            <a:pPr marL="4000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Sending direct mails to inactive donors so they donate again </a:t>
            </a:r>
          </a:p>
          <a:p>
            <a:pPr marL="4000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Donors are selected randomly </a:t>
            </a:r>
          </a:p>
          <a:p>
            <a:pPr marL="4000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Response rate is 1.8%</a:t>
            </a:r>
          </a:p>
          <a:p>
            <a:pPr marL="114300" indent="0">
              <a:buClr>
                <a:schemeClr val="accent5"/>
              </a:buClr>
            </a:pPr>
            <a:endParaRPr lang="en-US" dirty="0"/>
          </a:p>
          <a:p>
            <a:pPr marL="114300" indent="0">
              <a:buClr>
                <a:schemeClr val="accent5"/>
              </a:buClr>
            </a:pPr>
            <a:r>
              <a:rPr lang="en-US" b="1" dirty="0"/>
              <a:t>The objective</a:t>
            </a:r>
          </a:p>
          <a:p>
            <a:pPr marL="114300" indent="0">
              <a:buClr>
                <a:schemeClr val="accent5"/>
              </a:buClr>
            </a:pPr>
            <a:endParaRPr lang="en-US" b="1" dirty="0"/>
          </a:p>
          <a:p>
            <a:pPr marL="4000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Creating a model to show increase in response rate and in donations after campaign</a:t>
            </a:r>
          </a:p>
          <a:p>
            <a:pPr marL="4000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b="1" dirty="0"/>
          </a:p>
          <a:p>
            <a:pPr marL="114300" indent="0">
              <a:buClr>
                <a:schemeClr val="accent5"/>
              </a:buClr>
            </a:pPr>
            <a:endParaRPr lang="en-US" b="1" dirty="0"/>
          </a:p>
          <a:p>
            <a:pPr marL="114300" indent="0">
              <a:buClr>
                <a:schemeClr val="accent5"/>
              </a:buClr>
            </a:pPr>
            <a:r>
              <a:rPr lang="en-US" dirty="0"/>
              <a:t> </a:t>
            </a:r>
          </a:p>
          <a:p>
            <a:pPr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AD30A19-B195-4E48-8ACA-A4310F793AFB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B6668EA2-D6AA-483D-8A06-77C646CE6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0" y="1121569"/>
            <a:ext cx="1997040" cy="151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5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D695-7175-471F-A002-A00A35D3A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8E61922-5F35-453D-9CD6-02514919DD86}"/>
              </a:ext>
            </a:extLst>
          </p:cNvPr>
          <p:cNvSpPr/>
          <p:nvPr/>
        </p:nvSpPr>
        <p:spPr>
          <a:xfrm>
            <a:off x="742950" y="2921794"/>
            <a:ext cx="7986713" cy="678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7C376-E74B-4F15-96F2-963B7057A54E}"/>
              </a:ext>
            </a:extLst>
          </p:cNvPr>
          <p:cNvSpPr/>
          <p:nvPr/>
        </p:nvSpPr>
        <p:spPr>
          <a:xfrm>
            <a:off x="985838" y="3100388"/>
            <a:ext cx="921543" cy="3143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8A52C-8ED4-4BAC-ADB2-BAB53313F0CE}"/>
              </a:ext>
            </a:extLst>
          </p:cNvPr>
          <p:cNvSpPr/>
          <p:nvPr/>
        </p:nvSpPr>
        <p:spPr>
          <a:xfrm>
            <a:off x="1907381" y="3100387"/>
            <a:ext cx="147637" cy="314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24FDAB-53CE-4C85-AD23-6A6D55AF0093}"/>
              </a:ext>
            </a:extLst>
          </p:cNvPr>
          <p:cNvSpPr/>
          <p:nvPr/>
        </p:nvSpPr>
        <p:spPr>
          <a:xfrm>
            <a:off x="2055018" y="3100386"/>
            <a:ext cx="921543" cy="3143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37C8A5-56F0-4CD3-9A9B-11150A11725D}"/>
              </a:ext>
            </a:extLst>
          </p:cNvPr>
          <p:cNvCxnSpPr/>
          <p:nvPr/>
        </p:nvCxnSpPr>
        <p:spPr>
          <a:xfrm>
            <a:off x="2055018" y="3414711"/>
            <a:ext cx="0" cy="350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EC57D9-E636-4251-B46A-E6AAAF359015}"/>
              </a:ext>
            </a:extLst>
          </p:cNvPr>
          <p:cNvSpPr txBox="1"/>
          <p:nvPr/>
        </p:nvSpPr>
        <p:spPr>
          <a:xfrm>
            <a:off x="764381" y="376088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Drop date: Sep. 4, 2018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098FF91-6FFF-44CA-959A-54424CBA2348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1562696" y="2041326"/>
            <a:ext cx="942977" cy="117514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2DFC92-F513-4243-BE78-BC48E23CEF9C}"/>
              </a:ext>
            </a:extLst>
          </p:cNvPr>
          <p:cNvCxnSpPr/>
          <p:nvPr/>
        </p:nvCxnSpPr>
        <p:spPr>
          <a:xfrm>
            <a:off x="2621756" y="2164556"/>
            <a:ext cx="0" cy="930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3B31F5-4B5D-4662-8592-3FF693ACE878}"/>
              </a:ext>
            </a:extLst>
          </p:cNvPr>
          <p:cNvSpPr txBox="1"/>
          <p:nvPr/>
        </p:nvSpPr>
        <p:spPr>
          <a:xfrm>
            <a:off x="1467444" y="2231826"/>
            <a:ext cx="1175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6169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E40F11-F518-401E-B64A-10D47EC6D76D}"/>
              </a:ext>
            </a:extLst>
          </p:cNvPr>
          <p:cNvSpPr txBox="1"/>
          <p:nvPr/>
        </p:nvSpPr>
        <p:spPr>
          <a:xfrm>
            <a:off x="1467444" y="1825079"/>
            <a:ext cx="1175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5157EF-00F7-480B-94EB-2587165CEA9E}"/>
              </a:ext>
            </a:extLst>
          </p:cNvPr>
          <p:cNvSpPr/>
          <p:nvPr/>
        </p:nvSpPr>
        <p:spPr>
          <a:xfrm>
            <a:off x="3578423" y="3095178"/>
            <a:ext cx="921543" cy="3143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6577A-A2E9-4DFA-A150-B6DBDAC1D5DC}"/>
              </a:ext>
            </a:extLst>
          </p:cNvPr>
          <p:cNvSpPr/>
          <p:nvPr/>
        </p:nvSpPr>
        <p:spPr>
          <a:xfrm>
            <a:off x="4499966" y="3095177"/>
            <a:ext cx="147637" cy="314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B54234-B727-4ABA-913E-69A53FA4876E}"/>
              </a:ext>
            </a:extLst>
          </p:cNvPr>
          <p:cNvSpPr/>
          <p:nvPr/>
        </p:nvSpPr>
        <p:spPr>
          <a:xfrm>
            <a:off x="4647603" y="3095176"/>
            <a:ext cx="921543" cy="3143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B42E6C-0A2B-4F8D-8A3A-59CE1FAFD2E3}"/>
              </a:ext>
            </a:extLst>
          </p:cNvPr>
          <p:cNvCxnSpPr/>
          <p:nvPr/>
        </p:nvCxnSpPr>
        <p:spPr>
          <a:xfrm>
            <a:off x="4647603" y="3409501"/>
            <a:ext cx="0" cy="350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AB2C86-3907-4F3B-8FA1-F4342C742288}"/>
              </a:ext>
            </a:extLst>
          </p:cNvPr>
          <p:cNvSpPr txBox="1"/>
          <p:nvPr/>
        </p:nvSpPr>
        <p:spPr>
          <a:xfrm>
            <a:off x="3356966" y="375567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Drop date: June 18, 2019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E31C7D2-24EC-4010-B3EA-47B02C659C98}"/>
              </a:ext>
            </a:extLst>
          </p:cNvPr>
          <p:cNvCxnSpPr>
            <a:cxnSpLocks/>
            <a:stCxn id="20" idx="0"/>
          </p:cNvCxnSpPr>
          <p:nvPr/>
        </p:nvCxnSpPr>
        <p:spPr>
          <a:xfrm rot="5400000" flipH="1" flipV="1">
            <a:off x="4155281" y="2036116"/>
            <a:ext cx="942977" cy="117514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82BCC2-76D0-45A8-96F9-8A2B7EBF39B2}"/>
              </a:ext>
            </a:extLst>
          </p:cNvPr>
          <p:cNvCxnSpPr/>
          <p:nvPr/>
        </p:nvCxnSpPr>
        <p:spPr>
          <a:xfrm>
            <a:off x="5214341" y="2159346"/>
            <a:ext cx="0" cy="930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E08B54E-7087-4B8F-9EC7-222AD2C0C633}"/>
              </a:ext>
            </a:extLst>
          </p:cNvPr>
          <p:cNvSpPr txBox="1"/>
          <p:nvPr/>
        </p:nvSpPr>
        <p:spPr>
          <a:xfrm>
            <a:off x="4060029" y="2226616"/>
            <a:ext cx="1175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7244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D61D7D-DB03-4AD7-9CF3-23BE4F332FF5}"/>
              </a:ext>
            </a:extLst>
          </p:cNvPr>
          <p:cNvSpPr txBox="1"/>
          <p:nvPr/>
        </p:nvSpPr>
        <p:spPr>
          <a:xfrm>
            <a:off x="4060029" y="1819869"/>
            <a:ext cx="1175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Testing 	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5A581E-0A5B-485C-8CE7-3FA5F4C83DE5}"/>
              </a:ext>
            </a:extLst>
          </p:cNvPr>
          <p:cNvSpPr/>
          <p:nvPr/>
        </p:nvSpPr>
        <p:spPr>
          <a:xfrm>
            <a:off x="6138859" y="3100388"/>
            <a:ext cx="921543" cy="3143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D35DD4-7B31-43E5-B39B-2FA103DE7AEA}"/>
              </a:ext>
            </a:extLst>
          </p:cNvPr>
          <p:cNvSpPr/>
          <p:nvPr/>
        </p:nvSpPr>
        <p:spPr>
          <a:xfrm>
            <a:off x="7060402" y="3100387"/>
            <a:ext cx="147637" cy="314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CA29D4-C558-4279-A6ED-3C4E93E1CFE1}"/>
              </a:ext>
            </a:extLst>
          </p:cNvPr>
          <p:cNvSpPr/>
          <p:nvPr/>
        </p:nvSpPr>
        <p:spPr>
          <a:xfrm>
            <a:off x="7208039" y="3100386"/>
            <a:ext cx="921543" cy="3143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C9F2BF-3326-4E73-A51F-0B3C5FD7E648}"/>
              </a:ext>
            </a:extLst>
          </p:cNvPr>
          <p:cNvCxnSpPr/>
          <p:nvPr/>
        </p:nvCxnSpPr>
        <p:spPr>
          <a:xfrm>
            <a:off x="7208039" y="3414711"/>
            <a:ext cx="0" cy="350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DC61C16-8EBB-41F4-8D59-DF542D7913EC}"/>
              </a:ext>
            </a:extLst>
          </p:cNvPr>
          <p:cNvSpPr txBox="1"/>
          <p:nvPr/>
        </p:nvSpPr>
        <p:spPr>
          <a:xfrm>
            <a:off x="5917402" y="376088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Drop date: Feb. 1, 2020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C0909CD-F6BA-49FB-800E-7C1432BAF483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6715717" y="2041326"/>
            <a:ext cx="942977" cy="117514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B49262-52DB-4319-81C5-816CE5293288}"/>
              </a:ext>
            </a:extLst>
          </p:cNvPr>
          <p:cNvCxnSpPr/>
          <p:nvPr/>
        </p:nvCxnSpPr>
        <p:spPr>
          <a:xfrm>
            <a:off x="7774777" y="2164556"/>
            <a:ext cx="0" cy="930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7D31839-D3BE-4485-B8C3-72A6DF6F6874}"/>
              </a:ext>
            </a:extLst>
          </p:cNvPr>
          <p:cNvSpPr txBox="1"/>
          <p:nvPr/>
        </p:nvSpPr>
        <p:spPr>
          <a:xfrm>
            <a:off x="6620465" y="2231826"/>
            <a:ext cx="117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Campaign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0D7A45-8137-4DF7-9CAB-8AC3407EEE9C}"/>
              </a:ext>
            </a:extLst>
          </p:cNvPr>
          <p:cNvSpPr txBox="1"/>
          <p:nvPr/>
        </p:nvSpPr>
        <p:spPr>
          <a:xfrm>
            <a:off x="6620465" y="1825079"/>
            <a:ext cx="1175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Scoring</a:t>
            </a:r>
          </a:p>
        </p:txBody>
      </p:sp>
    </p:spTree>
    <p:extLst>
      <p:ext uri="{BB962C8B-B14F-4D97-AF65-F5344CB8AC3E}">
        <p14:creationId xmlns:p14="http://schemas.microsoft.com/office/powerpoint/2010/main" val="21464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Data Sources</a:t>
            </a:r>
            <a:endParaRPr sz="3000" dirty="0"/>
          </a:p>
        </p:txBody>
      </p:sp>
      <p:sp>
        <p:nvSpPr>
          <p:cNvPr id="1140" name="Google Shape;1140;p41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Donors</a:t>
            </a:r>
            <a:endParaRPr dirty="0"/>
          </a:p>
        </p:txBody>
      </p:sp>
      <p:sp>
        <p:nvSpPr>
          <p:cNvPr id="1141" name="Google Shape;1141;p41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information about previous donors</a:t>
            </a:r>
            <a:endParaRPr dirty="0"/>
          </a:p>
        </p:txBody>
      </p:sp>
      <p:sp>
        <p:nvSpPr>
          <p:cNvPr id="1142" name="Google Shape;1142;p41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information regarding DSC’s campaigns since December 2014</a:t>
            </a:r>
            <a:endParaRPr dirty="0"/>
          </a:p>
        </p:txBody>
      </p:sp>
      <p:sp>
        <p:nvSpPr>
          <p:cNvPr id="1143" name="Google Shape;1143;p41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Campaign</a:t>
            </a:r>
            <a:endParaRPr dirty="0"/>
          </a:p>
        </p:txBody>
      </p:sp>
      <p:sp>
        <p:nvSpPr>
          <p:cNvPr id="1144" name="Google Shape;1144;p41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Gifts</a:t>
            </a:r>
            <a:endParaRPr dirty="0"/>
          </a:p>
        </p:txBody>
      </p:sp>
      <p:sp>
        <p:nvSpPr>
          <p:cNvPr id="1145" name="Google Shape;1145;p41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Donations and gifts made by previous donors, in and outside campaigns</a:t>
            </a:r>
            <a:endParaRPr dirty="0"/>
          </a:p>
        </p:txBody>
      </p:sp>
      <p:sp>
        <p:nvSpPr>
          <p:cNvPr id="1146" name="Google Shape;1146;p41"/>
          <p:cNvSpPr txBox="1">
            <a:spLocks noGrp="1"/>
          </p:cNvSpPr>
          <p:nvPr>
            <p:ph type="ctrTitle" idx="6"/>
          </p:nvPr>
        </p:nvSpPr>
        <p:spPr>
          <a:xfrm>
            <a:off x="6345517" y="2861525"/>
            <a:ext cx="2447847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Selected Campaigns</a:t>
            </a:r>
            <a:endParaRPr dirty="0"/>
          </a:p>
        </p:txBody>
      </p:sp>
      <p:sp>
        <p:nvSpPr>
          <p:cNvPr id="1147" name="Google Shape;1147;p41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 of donors that donated when the selected campaigns were launched.</a:t>
            </a:r>
            <a:endParaRPr dirty="0"/>
          </a:p>
        </p:txBody>
      </p:sp>
      <p:sp>
        <p:nvSpPr>
          <p:cNvPr id="1148" name="Google Shape;1148;p41"/>
          <p:cNvSpPr/>
          <p:nvPr/>
        </p:nvSpPr>
        <p:spPr>
          <a:xfrm>
            <a:off x="3174876" y="1346300"/>
            <a:ext cx="2794205" cy="2794153"/>
          </a:xfrm>
          <a:custGeom>
            <a:avLst/>
            <a:gdLst/>
            <a:ahLst/>
            <a:cxnLst/>
            <a:rect l="l" t="t" r="r" b="b"/>
            <a:pathLst>
              <a:path w="53593" h="53592" extrusionOk="0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1"/>
          <p:cNvSpPr/>
          <p:nvPr/>
        </p:nvSpPr>
        <p:spPr>
          <a:xfrm>
            <a:off x="3363449" y="1535500"/>
            <a:ext cx="2417042" cy="2416417"/>
          </a:xfrm>
          <a:custGeom>
            <a:avLst/>
            <a:gdLst/>
            <a:ahLst/>
            <a:cxnLst/>
            <a:rect l="l" t="t" r="r" b="b"/>
            <a:pathLst>
              <a:path w="46359" h="46347" extrusionOk="0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1"/>
          <p:cNvSpPr/>
          <p:nvPr/>
        </p:nvSpPr>
        <p:spPr>
          <a:xfrm>
            <a:off x="3471839" y="1723396"/>
            <a:ext cx="2120119" cy="2039932"/>
          </a:xfrm>
          <a:custGeom>
            <a:avLst/>
            <a:gdLst/>
            <a:ahLst/>
            <a:cxnLst/>
            <a:rect l="l" t="t" r="r" b="b"/>
            <a:pathLst>
              <a:path w="40664" h="39126" extrusionOk="0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1"/>
          <p:cNvSpPr/>
          <p:nvPr/>
        </p:nvSpPr>
        <p:spPr>
          <a:xfrm>
            <a:off x="3674854" y="1911761"/>
            <a:ext cx="1728515" cy="1663030"/>
          </a:xfrm>
          <a:custGeom>
            <a:avLst/>
            <a:gdLst/>
            <a:ahLst/>
            <a:cxnLst/>
            <a:rect l="l" t="t" r="r" b="b"/>
            <a:pathLst>
              <a:path w="33153" h="31897" extrusionOk="0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41"/>
          <p:cNvSpPr/>
          <p:nvPr/>
        </p:nvSpPr>
        <p:spPr>
          <a:xfrm rot="-8999970">
            <a:off x="3174921" y="1347034"/>
            <a:ext cx="2794158" cy="2793489"/>
          </a:xfrm>
          <a:prstGeom prst="blockArc">
            <a:avLst>
              <a:gd name="adj1" fmla="val 15791057"/>
              <a:gd name="adj2" fmla="val 10360267"/>
              <a:gd name="adj3" fmla="val 86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1"/>
          <p:cNvSpPr/>
          <p:nvPr/>
        </p:nvSpPr>
        <p:spPr>
          <a:xfrm>
            <a:off x="3363451" y="1535447"/>
            <a:ext cx="2417100" cy="2416500"/>
          </a:xfrm>
          <a:prstGeom prst="blockArc">
            <a:avLst>
              <a:gd name="adj1" fmla="val 18313733"/>
              <a:gd name="adj2" fmla="val 10538502"/>
              <a:gd name="adj3" fmla="val 1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1"/>
          <p:cNvSpPr/>
          <p:nvPr/>
        </p:nvSpPr>
        <p:spPr>
          <a:xfrm rot="4870002">
            <a:off x="3552388" y="1724236"/>
            <a:ext cx="2039591" cy="2038998"/>
          </a:xfrm>
          <a:prstGeom prst="blockArc">
            <a:avLst>
              <a:gd name="adj1" fmla="val 2412399"/>
              <a:gd name="adj2" fmla="val 10510293"/>
              <a:gd name="adj3" fmla="val 1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41"/>
          <p:cNvSpPr/>
          <p:nvPr/>
        </p:nvSpPr>
        <p:spPr>
          <a:xfrm rot="788870">
            <a:off x="3743754" y="1915710"/>
            <a:ext cx="1656523" cy="1655871"/>
          </a:xfrm>
          <a:prstGeom prst="blockArc">
            <a:avLst>
              <a:gd name="adj1" fmla="val 19721094"/>
              <a:gd name="adj2" fmla="val 10510293"/>
              <a:gd name="adj3" fmla="val 1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6" name="Google Shape;1156;p41"/>
          <p:cNvCxnSpPr/>
          <p:nvPr/>
        </p:nvCxnSpPr>
        <p:spPr>
          <a:xfrm>
            <a:off x="2068344" y="2735750"/>
            <a:ext cx="1716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7" name="Google Shape;1157;p41"/>
          <p:cNvCxnSpPr/>
          <p:nvPr/>
        </p:nvCxnSpPr>
        <p:spPr>
          <a:xfrm>
            <a:off x="2068344" y="3062800"/>
            <a:ext cx="1577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8" name="Google Shape;1158;p41"/>
          <p:cNvCxnSpPr/>
          <p:nvPr/>
        </p:nvCxnSpPr>
        <p:spPr>
          <a:xfrm rot="10800000">
            <a:off x="5715844" y="2735750"/>
            <a:ext cx="1310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9" name="Google Shape;1159;p41"/>
          <p:cNvCxnSpPr/>
          <p:nvPr/>
        </p:nvCxnSpPr>
        <p:spPr>
          <a:xfrm rot="10800000">
            <a:off x="5878144" y="3062800"/>
            <a:ext cx="1147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4923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1167" name="Google Shape;1167;p42"/>
          <p:cNvSpPr txBox="1">
            <a:spLocks noGrp="1"/>
          </p:cNvSpPr>
          <p:nvPr>
            <p:ph type="subTitle" idx="1"/>
          </p:nvPr>
        </p:nvSpPr>
        <p:spPr>
          <a:xfrm>
            <a:off x="7333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Gifts, Campaigns, Donors were cleaned (dropping unnecessary values, dealing with NA values) </a:t>
            </a:r>
          </a:p>
        </p:txBody>
      </p:sp>
      <p:sp>
        <p:nvSpPr>
          <p:cNvPr id="1168" name="Google Shape;1168;p42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Getting the data from the right timeline (</a:t>
            </a:r>
            <a:r>
              <a:rPr lang="en-US" dirty="0" err="1"/>
              <a:t>subsetting</a:t>
            </a:r>
            <a:r>
              <a:rPr lang="en-US" dirty="0"/>
              <a:t> to have data from 1 month prior to campaign) </a:t>
            </a:r>
          </a:p>
        </p:txBody>
      </p:sp>
      <p:sp>
        <p:nvSpPr>
          <p:cNvPr id="1170" name="Google Shape;1170;p42"/>
          <p:cNvSpPr txBox="1">
            <a:spLocks noGrp="1"/>
          </p:cNvSpPr>
          <p:nvPr>
            <p:ph type="subTitle" idx="5"/>
          </p:nvPr>
        </p:nvSpPr>
        <p:spPr>
          <a:xfrm>
            <a:off x="61765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For train and test data adding features like, total amount donated, donation frequency </a:t>
            </a:r>
          </a:p>
        </p:txBody>
      </p:sp>
      <p:sp>
        <p:nvSpPr>
          <p:cNvPr id="1172" name="Google Shape;1172;p42"/>
          <p:cNvSpPr txBox="1">
            <a:spLocks noGrp="1"/>
          </p:cNvSpPr>
          <p:nvPr>
            <p:ph type="subTitle" idx="8"/>
          </p:nvPr>
        </p:nvSpPr>
        <p:spPr>
          <a:xfrm>
            <a:off x="7333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From these new features creating more like average donation, number of donation out of time being a donor</a:t>
            </a:r>
          </a:p>
        </p:txBody>
      </p:sp>
      <p:sp>
        <p:nvSpPr>
          <p:cNvPr id="1174" name="Google Shape;1174;p42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Adding features like Campaign age, age group or minimum age</a:t>
            </a:r>
          </a:p>
        </p:txBody>
      </p:sp>
      <p:sp>
        <p:nvSpPr>
          <p:cNvPr id="1176" name="Google Shape;1176;p42"/>
          <p:cNvSpPr txBox="1">
            <a:spLocks noGrp="1"/>
          </p:cNvSpPr>
          <p:nvPr>
            <p:ph type="subTitle" idx="15"/>
          </p:nvPr>
        </p:nvSpPr>
        <p:spPr>
          <a:xfrm>
            <a:off x="61765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For train and test data, removing null observations, changing the type of variables and filling the NA values</a:t>
            </a:r>
          </a:p>
        </p:txBody>
      </p:sp>
      <p:sp>
        <p:nvSpPr>
          <p:cNvPr id="1177" name="Google Shape;1177;p42"/>
          <p:cNvSpPr/>
          <p:nvPr/>
        </p:nvSpPr>
        <p:spPr>
          <a:xfrm>
            <a:off x="1625825" y="3005284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42"/>
          <p:cNvSpPr/>
          <p:nvPr/>
        </p:nvSpPr>
        <p:spPr>
          <a:xfrm>
            <a:off x="4361163" y="3005284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2"/>
          <p:cNvSpPr/>
          <p:nvPr/>
        </p:nvSpPr>
        <p:spPr>
          <a:xfrm>
            <a:off x="7104124" y="3005284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2"/>
          <p:cNvSpPr/>
          <p:nvPr/>
        </p:nvSpPr>
        <p:spPr>
          <a:xfrm>
            <a:off x="1625825" y="1163242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2"/>
          <p:cNvSpPr/>
          <p:nvPr/>
        </p:nvSpPr>
        <p:spPr>
          <a:xfrm>
            <a:off x="4361163" y="1163242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2"/>
          <p:cNvSpPr/>
          <p:nvPr/>
        </p:nvSpPr>
        <p:spPr>
          <a:xfrm>
            <a:off x="7104124" y="1163242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3" name="Google Shape;1183;p42"/>
          <p:cNvCxnSpPr>
            <a:stCxn id="1180" idx="3"/>
            <a:endCxn id="1178" idx="1"/>
          </p:cNvCxnSpPr>
          <p:nvPr/>
        </p:nvCxnSpPr>
        <p:spPr>
          <a:xfrm>
            <a:off x="2041325" y="1370992"/>
            <a:ext cx="2319900" cy="1842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42"/>
          <p:cNvCxnSpPr>
            <a:stCxn id="1178" idx="3"/>
            <a:endCxn id="1182" idx="1"/>
          </p:cNvCxnSpPr>
          <p:nvPr/>
        </p:nvCxnSpPr>
        <p:spPr>
          <a:xfrm rot="10800000" flipH="1">
            <a:off x="4776663" y="1371034"/>
            <a:ext cx="2327400" cy="18420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" name="Google Shape;12742;p62">
            <a:extLst>
              <a:ext uri="{FF2B5EF4-FFF2-40B4-BE49-F238E27FC236}">
                <a16:creationId xmlns:a16="http://schemas.microsoft.com/office/drawing/2014/main" id="{D06C5F6C-DB90-4800-B62C-A986C93D01F7}"/>
              </a:ext>
            </a:extLst>
          </p:cNvPr>
          <p:cNvGrpSpPr/>
          <p:nvPr/>
        </p:nvGrpSpPr>
        <p:grpSpPr>
          <a:xfrm>
            <a:off x="1705786" y="1196756"/>
            <a:ext cx="297886" cy="337578"/>
            <a:chOff x="3103963" y="3361140"/>
            <a:chExt cx="297886" cy="337578"/>
          </a:xfrm>
          <a:solidFill>
            <a:schemeClr val="bg2"/>
          </a:solidFill>
        </p:grpSpPr>
        <p:sp>
          <p:nvSpPr>
            <p:cNvPr id="78" name="Google Shape;12743;p62">
              <a:extLst>
                <a:ext uri="{FF2B5EF4-FFF2-40B4-BE49-F238E27FC236}">
                  <a16:creationId xmlns:a16="http://schemas.microsoft.com/office/drawing/2014/main" id="{C5EDEF1F-AA7B-4C45-BED6-0F4C06F5CBC7}"/>
                </a:ext>
              </a:extLst>
            </p:cNvPr>
            <p:cNvSpPr/>
            <p:nvPr/>
          </p:nvSpPr>
          <p:spPr>
            <a:xfrm>
              <a:off x="3245305" y="3519402"/>
              <a:ext cx="14026" cy="14408"/>
            </a:xfrm>
            <a:custGeom>
              <a:avLst/>
              <a:gdLst/>
              <a:ahLst/>
              <a:cxnLst/>
              <a:rect l="l" t="t" r="r" b="b"/>
              <a:pathLst>
                <a:path w="441" h="453" extrusionOk="0">
                  <a:moveTo>
                    <a:pt x="227" y="0"/>
                  </a:moveTo>
                  <a:cubicBezTo>
                    <a:pt x="96" y="0"/>
                    <a:pt x="0" y="107"/>
                    <a:pt x="0" y="226"/>
                  </a:cubicBezTo>
                  <a:cubicBezTo>
                    <a:pt x="0" y="357"/>
                    <a:pt x="96" y="453"/>
                    <a:pt x="227" y="453"/>
                  </a:cubicBezTo>
                  <a:cubicBezTo>
                    <a:pt x="346" y="453"/>
                    <a:pt x="441" y="357"/>
                    <a:pt x="441" y="226"/>
                  </a:cubicBezTo>
                  <a:cubicBezTo>
                    <a:pt x="441" y="107"/>
                    <a:pt x="346" y="0"/>
                    <a:pt x="2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744;p62">
              <a:extLst>
                <a:ext uri="{FF2B5EF4-FFF2-40B4-BE49-F238E27FC236}">
                  <a16:creationId xmlns:a16="http://schemas.microsoft.com/office/drawing/2014/main" id="{38532110-43C7-49EF-ACB6-3951177E18C6}"/>
                </a:ext>
              </a:extLst>
            </p:cNvPr>
            <p:cNvSpPr/>
            <p:nvPr/>
          </p:nvSpPr>
          <p:spPr>
            <a:xfrm>
              <a:off x="3284679" y="3597388"/>
              <a:ext cx="74646" cy="74646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67" y="1"/>
                  </a:moveTo>
                  <a:cubicBezTo>
                    <a:pt x="513" y="1"/>
                    <a:pt x="1" y="513"/>
                    <a:pt x="1" y="1168"/>
                  </a:cubicBezTo>
                  <a:cubicBezTo>
                    <a:pt x="1" y="1823"/>
                    <a:pt x="513" y="2346"/>
                    <a:pt x="1167" y="2346"/>
                  </a:cubicBezTo>
                  <a:cubicBezTo>
                    <a:pt x="1787" y="2346"/>
                    <a:pt x="2287" y="1870"/>
                    <a:pt x="2346" y="1263"/>
                  </a:cubicBezTo>
                  <a:cubicBezTo>
                    <a:pt x="2334" y="1203"/>
                    <a:pt x="2275" y="1132"/>
                    <a:pt x="2179" y="1108"/>
                  </a:cubicBezTo>
                  <a:cubicBezTo>
                    <a:pt x="2096" y="1108"/>
                    <a:pt x="2025" y="1168"/>
                    <a:pt x="2025" y="1263"/>
                  </a:cubicBezTo>
                  <a:cubicBezTo>
                    <a:pt x="1979" y="1706"/>
                    <a:pt x="1609" y="2051"/>
                    <a:pt x="1172" y="2051"/>
                  </a:cubicBezTo>
                  <a:cubicBezTo>
                    <a:pt x="1151" y="2051"/>
                    <a:pt x="1129" y="2050"/>
                    <a:pt x="1108" y="2049"/>
                  </a:cubicBezTo>
                  <a:cubicBezTo>
                    <a:pt x="655" y="2025"/>
                    <a:pt x="298" y="1644"/>
                    <a:pt x="298" y="1192"/>
                  </a:cubicBezTo>
                  <a:cubicBezTo>
                    <a:pt x="298" y="651"/>
                    <a:pt x="733" y="325"/>
                    <a:pt x="1174" y="325"/>
                  </a:cubicBezTo>
                  <a:cubicBezTo>
                    <a:pt x="1451" y="325"/>
                    <a:pt x="1731" y="454"/>
                    <a:pt x="1906" y="739"/>
                  </a:cubicBezTo>
                  <a:cubicBezTo>
                    <a:pt x="1930" y="788"/>
                    <a:pt x="1988" y="820"/>
                    <a:pt x="2045" y="820"/>
                  </a:cubicBezTo>
                  <a:cubicBezTo>
                    <a:pt x="2072" y="820"/>
                    <a:pt x="2097" y="814"/>
                    <a:pt x="2120" y="799"/>
                  </a:cubicBezTo>
                  <a:cubicBezTo>
                    <a:pt x="2203" y="751"/>
                    <a:pt x="2227" y="656"/>
                    <a:pt x="2179" y="572"/>
                  </a:cubicBezTo>
                  <a:cubicBezTo>
                    <a:pt x="1977" y="215"/>
                    <a:pt x="1584" y="1"/>
                    <a:pt x="1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745;p62">
              <a:extLst>
                <a:ext uri="{FF2B5EF4-FFF2-40B4-BE49-F238E27FC236}">
                  <a16:creationId xmlns:a16="http://schemas.microsoft.com/office/drawing/2014/main" id="{EBECA31A-5F98-4B41-AAF4-022E5E3074C9}"/>
                </a:ext>
              </a:extLst>
            </p:cNvPr>
            <p:cNvSpPr/>
            <p:nvPr/>
          </p:nvSpPr>
          <p:spPr>
            <a:xfrm>
              <a:off x="3145692" y="3597483"/>
              <a:ext cx="75028" cy="74933"/>
            </a:xfrm>
            <a:custGeom>
              <a:avLst/>
              <a:gdLst/>
              <a:ahLst/>
              <a:cxnLst/>
              <a:rect l="l" t="t" r="r" b="b"/>
              <a:pathLst>
                <a:path w="2359" h="2356" extrusionOk="0">
                  <a:moveTo>
                    <a:pt x="1176" y="1"/>
                  </a:moveTo>
                  <a:cubicBezTo>
                    <a:pt x="539" y="1"/>
                    <a:pt x="1" y="522"/>
                    <a:pt x="1" y="1189"/>
                  </a:cubicBezTo>
                  <a:cubicBezTo>
                    <a:pt x="1" y="1820"/>
                    <a:pt x="525" y="2355"/>
                    <a:pt x="1180" y="2355"/>
                  </a:cubicBezTo>
                  <a:cubicBezTo>
                    <a:pt x="1715" y="2355"/>
                    <a:pt x="2180" y="1998"/>
                    <a:pt x="2311" y="1486"/>
                  </a:cubicBezTo>
                  <a:cubicBezTo>
                    <a:pt x="2347" y="1379"/>
                    <a:pt x="2358" y="1272"/>
                    <a:pt x="2358" y="1165"/>
                  </a:cubicBezTo>
                  <a:cubicBezTo>
                    <a:pt x="2358" y="903"/>
                    <a:pt x="2251" y="617"/>
                    <a:pt x="2073" y="415"/>
                  </a:cubicBezTo>
                  <a:cubicBezTo>
                    <a:pt x="2037" y="379"/>
                    <a:pt x="1985" y="356"/>
                    <a:pt x="1936" y="356"/>
                  </a:cubicBezTo>
                  <a:cubicBezTo>
                    <a:pt x="1902" y="356"/>
                    <a:pt x="1870" y="367"/>
                    <a:pt x="1846" y="391"/>
                  </a:cubicBezTo>
                  <a:cubicBezTo>
                    <a:pt x="1787" y="450"/>
                    <a:pt x="1775" y="558"/>
                    <a:pt x="1835" y="617"/>
                  </a:cubicBezTo>
                  <a:cubicBezTo>
                    <a:pt x="1966" y="784"/>
                    <a:pt x="2049" y="974"/>
                    <a:pt x="2049" y="1189"/>
                  </a:cubicBezTo>
                  <a:cubicBezTo>
                    <a:pt x="2049" y="1260"/>
                    <a:pt x="2025" y="1331"/>
                    <a:pt x="2013" y="1403"/>
                  </a:cubicBezTo>
                  <a:cubicBezTo>
                    <a:pt x="1906" y="1784"/>
                    <a:pt x="1573" y="2046"/>
                    <a:pt x="1180" y="2046"/>
                  </a:cubicBezTo>
                  <a:cubicBezTo>
                    <a:pt x="703" y="2046"/>
                    <a:pt x="322" y="1653"/>
                    <a:pt x="322" y="1189"/>
                  </a:cubicBezTo>
                  <a:cubicBezTo>
                    <a:pt x="322" y="699"/>
                    <a:pt x="714" y="319"/>
                    <a:pt x="1171" y="319"/>
                  </a:cubicBezTo>
                  <a:cubicBezTo>
                    <a:pt x="1236" y="319"/>
                    <a:pt x="1303" y="327"/>
                    <a:pt x="1370" y="343"/>
                  </a:cubicBezTo>
                  <a:cubicBezTo>
                    <a:pt x="1387" y="347"/>
                    <a:pt x="1403" y="349"/>
                    <a:pt x="1418" y="349"/>
                  </a:cubicBezTo>
                  <a:cubicBezTo>
                    <a:pt x="1489" y="349"/>
                    <a:pt x="1543" y="305"/>
                    <a:pt x="1573" y="236"/>
                  </a:cubicBezTo>
                  <a:cubicBezTo>
                    <a:pt x="1585" y="141"/>
                    <a:pt x="1537" y="69"/>
                    <a:pt x="1454" y="34"/>
                  </a:cubicBezTo>
                  <a:cubicBezTo>
                    <a:pt x="1360" y="11"/>
                    <a:pt x="1267" y="1"/>
                    <a:pt x="11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746;p62">
              <a:extLst>
                <a:ext uri="{FF2B5EF4-FFF2-40B4-BE49-F238E27FC236}">
                  <a16:creationId xmlns:a16="http://schemas.microsoft.com/office/drawing/2014/main" id="{30C3A486-4B44-403C-9036-595923299615}"/>
                </a:ext>
              </a:extLst>
            </p:cNvPr>
            <p:cNvSpPr/>
            <p:nvPr/>
          </p:nvSpPr>
          <p:spPr>
            <a:xfrm>
              <a:off x="3277873" y="34913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747;p62">
              <a:extLst>
                <a:ext uri="{FF2B5EF4-FFF2-40B4-BE49-F238E27FC236}">
                  <a16:creationId xmlns:a16="http://schemas.microsoft.com/office/drawing/2014/main" id="{15E24A25-4E81-41A2-BFDC-F98745754003}"/>
                </a:ext>
              </a:extLst>
            </p:cNvPr>
            <p:cNvSpPr/>
            <p:nvPr/>
          </p:nvSpPr>
          <p:spPr>
            <a:xfrm>
              <a:off x="3277873" y="349061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748;p62">
              <a:extLst>
                <a:ext uri="{FF2B5EF4-FFF2-40B4-BE49-F238E27FC236}">
                  <a16:creationId xmlns:a16="http://schemas.microsoft.com/office/drawing/2014/main" id="{8892E00E-B5FB-4435-8062-D60DD12A4118}"/>
                </a:ext>
              </a:extLst>
            </p:cNvPr>
            <p:cNvSpPr/>
            <p:nvPr/>
          </p:nvSpPr>
          <p:spPr>
            <a:xfrm>
              <a:off x="3257422" y="3604226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749;p62">
              <a:extLst>
                <a:ext uri="{FF2B5EF4-FFF2-40B4-BE49-F238E27FC236}">
                  <a16:creationId xmlns:a16="http://schemas.microsoft.com/office/drawing/2014/main" id="{A656E4FC-4D4F-46EB-BE38-76F8A70F930F}"/>
                </a:ext>
              </a:extLst>
            </p:cNvPr>
            <p:cNvSpPr/>
            <p:nvPr/>
          </p:nvSpPr>
          <p:spPr>
            <a:xfrm>
              <a:off x="3257422" y="3604226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750;p62">
              <a:extLst>
                <a:ext uri="{FF2B5EF4-FFF2-40B4-BE49-F238E27FC236}">
                  <a16:creationId xmlns:a16="http://schemas.microsoft.com/office/drawing/2014/main" id="{88D8F234-4068-4ECE-A5E0-D96A27D65D97}"/>
                </a:ext>
              </a:extLst>
            </p:cNvPr>
            <p:cNvSpPr/>
            <p:nvPr/>
          </p:nvSpPr>
          <p:spPr>
            <a:xfrm>
              <a:off x="3103963" y="3361140"/>
              <a:ext cx="297886" cy="337578"/>
            </a:xfrm>
            <a:custGeom>
              <a:avLst/>
              <a:gdLst/>
              <a:ahLst/>
              <a:cxnLst/>
              <a:rect l="l" t="t" r="r" b="b"/>
              <a:pathLst>
                <a:path w="9366" h="10614" extrusionOk="0">
                  <a:moveTo>
                    <a:pt x="3824" y="312"/>
                  </a:moveTo>
                  <a:cubicBezTo>
                    <a:pt x="3859" y="312"/>
                    <a:pt x="3900" y="334"/>
                    <a:pt x="3909" y="369"/>
                  </a:cubicBezTo>
                  <a:cubicBezTo>
                    <a:pt x="4444" y="2345"/>
                    <a:pt x="4516" y="2607"/>
                    <a:pt x="4516" y="2631"/>
                  </a:cubicBezTo>
                  <a:lnTo>
                    <a:pt x="4016" y="4536"/>
                  </a:lnTo>
                  <a:lnTo>
                    <a:pt x="3206" y="1631"/>
                  </a:lnTo>
                  <a:cubicBezTo>
                    <a:pt x="3075" y="1107"/>
                    <a:pt x="3313" y="559"/>
                    <a:pt x="3789" y="321"/>
                  </a:cubicBezTo>
                  <a:cubicBezTo>
                    <a:pt x="3799" y="315"/>
                    <a:pt x="3811" y="312"/>
                    <a:pt x="3824" y="312"/>
                  </a:cubicBezTo>
                  <a:close/>
                  <a:moveTo>
                    <a:pt x="4682" y="4655"/>
                  </a:moveTo>
                  <a:cubicBezTo>
                    <a:pt x="5004" y="4667"/>
                    <a:pt x="5218" y="4988"/>
                    <a:pt x="5147" y="5286"/>
                  </a:cubicBezTo>
                  <a:lnTo>
                    <a:pt x="4790" y="6595"/>
                  </a:lnTo>
                  <a:cubicBezTo>
                    <a:pt x="4766" y="6655"/>
                    <a:pt x="4147" y="8989"/>
                    <a:pt x="4111" y="9072"/>
                  </a:cubicBezTo>
                  <a:cubicBezTo>
                    <a:pt x="3902" y="9809"/>
                    <a:pt x="3226" y="10296"/>
                    <a:pt x="2495" y="10296"/>
                  </a:cubicBezTo>
                  <a:cubicBezTo>
                    <a:pt x="2352" y="10296"/>
                    <a:pt x="2207" y="10278"/>
                    <a:pt x="2063" y="10239"/>
                  </a:cubicBezTo>
                  <a:cubicBezTo>
                    <a:pt x="1158" y="10001"/>
                    <a:pt x="634" y="9072"/>
                    <a:pt x="872" y="8167"/>
                  </a:cubicBezTo>
                  <a:cubicBezTo>
                    <a:pt x="1083" y="7391"/>
                    <a:pt x="1785" y="6913"/>
                    <a:pt x="2515" y="6913"/>
                  </a:cubicBezTo>
                  <a:cubicBezTo>
                    <a:pt x="2815" y="6913"/>
                    <a:pt x="3119" y="6994"/>
                    <a:pt x="3397" y="7167"/>
                  </a:cubicBezTo>
                  <a:cubicBezTo>
                    <a:pt x="3428" y="7186"/>
                    <a:pt x="3461" y="7196"/>
                    <a:pt x="3493" y="7196"/>
                  </a:cubicBezTo>
                  <a:cubicBezTo>
                    <a:pt x="3559" y="7196"/>
                    <a:pt x="3619" y="7156"/>
                    <a:pt x="3635" y="7084"/>
                  </a:cubicBezTo>
                  <a:cubicBezTo>
                    <a:pt x="3659" y="7048"/>
                    <a:pt x="3682" y="6905"/>
                    <a:pt x="3813" y="6393"/>
                  </a:cubicBezTo>
                  <a:lnTo>
                    <a:pt x="3992" y="5762"/>
                  </a:lnTo>
                  <a:lnTo>
                    <a:pt x="4194" y="5024"/>
                  </a:lnTo>
                  <a:cubicBezTo>
                    <a:pt x="4254" y="4821"/>
                    <a:pt x="4444" y="4655"/>
                    <a:pt x="4682" y="4655"/>
                  </a:cubicBezTo>
                  <a:close/>
                  <a:moveTo>
                    <a:pt x="5337" y="5774"/>
                  </a:moveTo>
                  <a:cubicBezTo>
                    <a:pt x="5614" y="6801"/>
                    <a:pt x="5643" y="6918"/>
                    <a:pt x="5642" y="6918"/>
                  </a:cubicBezTo>
                  <a:cubicBezTo>
                    <a:pt x="5641" y="6918"/>
                    <a:pt x="5638" y="6908"/>
                    <a:pt x="5638" y="6908"/>
                  </a:cubicBezTo>
                  <a:lnTo>
                    <a:pt x="5638" y="6908"/>
                  </a:lnTo>
                  <a:cubicBezTo>
                    <a:pt x="5638" y="6908"/>
                    <a:pt x="5647" y="6939"/>
                    <a:pt x="5694" y="7107"/>
                  </a:cubicBezTo>
                  <a:cubicBezTo>
                    <a:pt x="5706" y="7155"/>
                    <a:pt x="5730" y="7203"/>
                    <a:pt x="5778" y="7215"/>
                  </a:cubicBezTo>
                  <a:cubicBezTo>
                    <a:pt x="5800" y="7223"/>
                    <a:pt x="5820" y="7227"/>
                    <a:pt x="5839" y="7227"/>
                  </a:cubicBezTo>
                  <a:cubicBezTo>
                    <a:pt x="5948" y="7227"/>
                    <a:pt x="6017" y="7094"/>
                    <a:pt x="6373" y="7012"/>
                  </a:cubicBezTo>
                  <a:cubicBezTo>
                    <a:pt x="6538" y="6965"/>
                    <a:pt x="6699" y="6943"/>
                    <a:pt x="6855" y="6943"/>
                  </a:cubicBezTo>
                  <a:cubicBezTo>
                    <a:pt x="8084" y="6943"/>
                    <a:pt x="8957" y="8303"/>
                    <a:pt x="8302" y="9465"/>
                  </a:cubicBezTo>
                  <a:cubicBezTo>
                    <a:pt x="7970" y="10039"/>
                    <a:pt x="7408" y="10308"/>
                    <a:pt x="6849" y="10308"/>
                  </a:cubicBezTo>
                  <a:cubicBezTo>
                    <a:pt x="6144" y="10308"/>
                    <a:pt x="5444" y="9880"/>
                    <a:pt x="5218" y="9096"/>
                  </a:cubicBezTo>
                  <a:cubicBezTo>
                    <a:pt x="5183" y="9001"/>
                    <a:pt x="4921" y="8000"/>
                    <a:pt x="4825" y="7667"/>
                  </a:cubicBezTo>
                  <a:cubicBezTo>
                    <a:pt x="4849" y="7619"/>
                    <a:pt x="4885" y="7453"/>
                    <a:pt x="5040" y="6869"/>
                  </a:cubicBezTo>
                  <a:cubicBezTo>
                    <a:pt x="5218" y="6191"/>
                    <a:pt x="5159" y="6453"/>
                    <a:pt x="5337" y="5774"/>
                  </a:cubicBezTo>
                  <a:close/>
                  <a:moveTo>
                    <a:pt x="3839" y="0"/>
                  </a:moveTo>
                  <a:cubicBezTo>
                    <a:pt x="3778" y="0"/>
                    <a:pt x="3716" y="15"/>
                    <a:pt x="3659" y="47"/>
                  </a:cubicBezTo>
                  <a:cubicBezTo>
                    <a:pt x="3063" y="357"/>
                    <a:pt x="2742" y="1035"/>
                    <a:pt x="2920" y="1714"/>
                  </a:cubicBezTo>
                  <a:lnTo>
                    <a:pt x="3849" y="5143"/>
                  </a:lnTo>
                  <a:cubicBezTo>
                    <a:pt x="3670" y="5833"/>
                    <a:pt x="3718" y="5655"/>
                    <a:pt x="3397" y="6810"/>
                  </a:cubicBezTo>
                  <a:cubicBezTo>
                    <a:pt x="3278" y="6750"/>
                    <a:pt x="3158" y="6715"/>
                    <a:pt x="3039" y="6679"/>
                  </a:cubicBezTo>
                  <a:cubicBezTo>
                    <a:pt x="2859" y="6630"/>
                    <a:pt x="2682" y="6607"/>
                    <a:pt x="2510" y="6607"/>
                  </a:cubicBezTo>
                  <a:cubicBezTo>
                    <a:pt x="1060" y="6607"/>
                    <a:pt x="0" y="8245"/>
                    <a:pt x="777" y="9608"/>
                  </a:cubicBezTo>
                  <a:cubicBezTo>
                    <a:pt x="1168" y="10290"/>
                    <a:pt x="1839" y="10613"/>
                    <a:pt x="2507" y="10613"/>
                  </a:cubicBezTo>
                  <a:cubicBezTo>
                    <a:pt x="3342" y="10613"/>
                    <a:pt x="4173" y="10107"/>
                    <a:pt x="4444" y="9167"/>
                  </a:cubicBezTo>
                  <a:lnTo>
                    <a:pt x="4682" y="8262"/>
                  </a:lnTo>
                  <a:cubicBezTo>
                    <a:pt x="4932" y="9215"/>
                    <a:pt x="4921" y="9167"/>
                    <a:pt x="4932" y="9179"/>
                  </a:cubicBezTo>
                  <a:cubicBezTo>
                    <a:pt x="5087" y="9691"/>
                    <a:pt x="5409" y="10084"/>
                    <a:pt x="5873" y="10358"/>
                  </a:cubicBezTo>
                  <a:cubicBezTo>
                    <a:pt x="6181" y="10531"/>
                    <a:pt x="6516" y="10613"/>
                    <a:pt x="6848" y="10613"/>
                  </a:cubicBezTo>
                  <a:cubicBezTo>
                    <a:pt x="7542" y="10613"/>
                    <a:pt x="8221" y="10252"/>
                    <a:pt x="8600" y="9608"/>
                  </a:cubicBezTo>
                  <a:cubicBezTo>
                    <a:pt x="9365" y="8226"/>
                    <a:pt x="8308" y="6606"/>
                    <a:pt x="6852" y="6606"/>
                  </a:cubicBezTo>
                  <a:cubicBezTo>
                    <a:pt x="6677" y="6606"/>
                    <a:pt x="6497" y="6629"/>
                    <a:pt x="6314" y="6679"/>
                  </a:cubicBezTo>
                  <a:cubicBezTo>
                    <a:pt x="6195" y="6715"/>
                    <a:pt x="6064" y="6750"/>
                    <a:pt x="5956" y="6810"/>
                  </a:cubicBezTo>
                  <a:cubicBezTo>
                    <a:pt x="5587" y="5405"/>
                    <a:pt x="5516" y="5179"/>
                    <a:pt x="5516" y="5143"/>
                  </a:cubicBezTo>
                  <a:lnTo>
                    <a:pt x="5778" y="4167"/>
                  </a:lnTo>
                  <a:cubicBezTo>
                    <a:pt x="5814" y="4071"/>
                    <a:pt x="5754" y="4000"/>
                    <a:pt x="5671" y="3976"/>
                  </a:cubicBezTo>
                  <a:cubicBezTo>
                    <a:pt x="5653" y="3969"/>
                    <a:pt x="5637" y="3965"/>
                    <a:pt x="5621" y="3965"/>
                  </a:cubicBezTo>
                  <a:cubicBezTo>
                    <a:pt x="5559" y="3965"/>
                    <a:pt x="5509" y="4015"/>
                    <a:pt x="5480" y="4071"/>
                  </a:cubicBezTo>
                  <a:cubicBezTo>
                    <a:pt x="5468" y="4107"/>
                    <a:pt x="5444" y="4226"/>
                    <a:pt x="5337" y="4655"/>
                  </a:cubicBezTo>
                  <a:cubicBezTo>
                    <a:pt x="5179" y="4455"/>
                    <a:pt x="4939" y="4336"/>
                    <a:pt x="4695" y="4336"/>
                  </a:cubicBezTo>
                  <a:cubicBezTo>
                    <a:pt x="4590" y="4336"/>
                    <a:pt x="4485" y="4358"/>
                    <a:pt x="4385" y="4405"/>
                  </a:cubicBezTo>
                  <a:cubicBezTo>
                    <a:pt x="4444" y="4167"/>
                    <a:pt x="4980" y="2190"/>
                    <a:pt x="5087" y="1797"/>
                  </a:cubicBezTo>
                  <a:cubicBezTo>
                    <a:pt x="5111" y="1702"/>
                    <a:pt x="5052" y="1631"/>
                    <a:pt x="4980" y="1607"/>
                  </a:cubicBezTo>
                  <a:cubicBezTo>
                    <a:pt x="4961" y="1600"/>
                    <a:pt x="4942" y="1596"/>
                    <a:pt x="4925" y="1596"/>
                  </a:cubicBezTo>
                  <a:cubicBezTo>
                    <a:pt x="4858" y="1596"/>
                    <a:pt x="4809" y="1647"/>
                    <a:pt x="4790" y="1714"/>
                  </a:cubicBezTo>
                  <a:lnTo>
                    <a:pt x="4694" y="2023"/>
                  </a:lnTo>
                  <a:cubicBezTo>
                    <a:pt x="4218" y="249"/>
                    <a:pt x="4266" y="416"/>
                    <a:pt x="4218" y="285"/>
                  </a:cubicBezTo>
                  <a:cubicBezTo>
                    <a:pt x="4166" y="111"/>
                    <a:pt x="4005" y="0"/>
                    <a:pt x="38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751;p62">
              <a:extLst>
                <a:ext uri="{FF2B5EF4-FFF2-40B4-BE49-F238E27FC236}">
                  <a16:creationId xmlns:a16="http://schemas.microsoft.com/office/drawing/2014/main" id="{646663BF-661C-40E3-844F-681B77D93CDC}"/>
                </a:ext>
              </a:extLst>
            </p:cNvPr>
            <p:cNvSpPr/>
            <p:nvPr/>
          </p:nvSpPr>
          <p:spPr>
            <a:xfrm>
              <a:off x="3277873" y="34913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752;p62">
              <a:extLst>
                <a:ext uri="{FF2B5EF4-FFF2-40B4-BE49-F238E27FC236}">
                  <a16:creationId xmlns:a16="http://schemas.microsoft.com/office/drawing/2014/main" id="{FE472DF3-E06D-48A6-B000-9F11585CBA0C}"/>
                </a:ext>
              </a:extLst>
            </p:cNvPr>
            <p:cNvSpPr/>
            <p:nvPr/>
          </p:nvSpPr>
          <p:spPr>
            <a:xfrm>
              <a:off x="3278986" y="352468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753;p62">
              <a:extLst>
                <a:ext uri="{FF2B5EF4-FFF2-40B4-BE49-F238E27FC236}">
                  <a16:creationId xmlns:a16="http://schemas.microsoft.com/office/drawing/2014/main" id="{F8147806-D28F-45E6-AA99-486EB71E39B1}"/>
                </a:ext>
              </a:extLst>
            </p:cNvPr>
            <p:cNvSpPr/>
            <p:nvPr/>
          </p:nvSpPr>
          <p:spPr>
            <a:xfrm>
              <a:off x="3219543" y="3586415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754;p62">
              <a:extLst>
                <a:ext uri="{FF2B5EF4-FFF2-40B4-BE49-F238E27FC236}">
                  <a16:creationId xmlns:a16="http://schemas.microsoft.com/office/drawing/2014/main" id="{A17E52DB-AAB1-41DA-B669-27260BF196C3}"/>
                </a:ext>
              </a:extLst>
            </p:cNvPr>
            <p:cNvSpPr/>
            <p:nvPr/>
          </p:nvSpPr>
          <p:spPr>
            <a:xfrm>
              <a:off x="3219543" y="3586415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755;p62">
              <a:extLst>
                <a:ext uri="{FF2B5EF4-FFF2-40B4-BE49-F238E27FC236}">
                  <a16:creationId xmlns:a16="http://schemas.microsoft.com/office/drawing/2014/main" id="{94479EA3-5187-4A60-BB8E-B360C8804D6C}"/>
                </a:ext>
              </a:extLst>
            </p:cNvPr>
            <p:cNvSpPr/>
            <p:nvPr/>
          </p:nvSpPr>
          <p:spPr>
            <a:xfrm>
              <a:off x="3219543" y="3586415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756;p62">
              <a:extLst>
                <a:ext uri="{FF2B5EF4-FFF2-40B4-BE49-F238E27FC236}">
                  <a16:creationId xmlns:a16="http://schemas.microsoft.com/office/drawing/2014/main" id="{5FABFC69-0AC3-456C-9A56-157B5C37A3E8}"/>
                </a:ext>
              </a:extLst>
            </p:cNvPr>
            <p:cNvSpPr/>
            <p:nvPr/>
          </p:nvSpPr>
          <p:spPr>
            <a:xfrm>
              <a:off x="3247181" y="3444787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757;p62">
              <a:extLst>
                <a:ext uri="{FF2B5EF4-FFF2-40B4-BE49-F238E27FC236}">
                  <a16:creationId xmlns:a16="http://schemas.microsoft.com/office/drawing/2014/main" id="{B9E2DE0C-3C4F-437D-89D3-4C5AE08155D2}"/>
                </a:ext>
              </a:extLst>
            </p:cNvPr>
            <p:cNvSpPr/>
            <p:nvPr/>
          </p:nvSpPr>
          <p:spPr>
            <a:xfrm>
              <a:off x="3257422" y="3604226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758;p62">
              <a:extLst>
                <a:ext uri="{FF2B5EF4-FFF2-40B4-BE49-F238E27FC236}">
                  <a16:creationId xmlns:a16="http://schemas.microsoft.com/office/drawing/2014/main" id="{A0B0863E-507B-4384-9076-38947C204486}"/>
                </a:ext>
              </a:extLst>
            </p:cNvPr>
            <p:cNvSpPr/>
            <p:nvPr/>
          </p:nvSpPr>
          <p:spPr>
            <a:xfrm>
              <a:off x="3257422" y="3604226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759;p62">
              <a:extLst>
                <a:ext uri="{FF2B5EF4-FFF2-40B4-BE49-F238E27FC236}">
                  <a16:creationId xmlns:a16="http://schemas.microsoft.com/office/drawing/2014/main" id="{3B7F3216-6ED8-4CD9-85FD-59282FF8AF96}"/>
                </a:ext>
              </a:extLst>
            </p:cNvPr>
            <p:cNvSpPr/>
            <p:nvPr/>
          </p:nvSpPr>
          <p:spPr>
            <a:xfrm>
              <a:off x="3247181" y="3444787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760;p62">
              <a:extLst>
                <a:ext uri="{FF2B5EF4-FFF2-40B4-BE49-F238E27FC236}">
                  <a16:creationId xmlns:a16="http://schemas.microsoft.com/office/drawing/2014/main" id="{10EC6793-C572-4623-A518-7868C89B7E4F}"/>
                </a:ext>
              </a:extLst>
            </p:cNvPr>
            <p:cNvSpPr/>
            <p:nvPr/>
          </p:nvSpPr>
          <p:spPr>
            <a:xfrm>
              <a:off x="3257422" y="3604226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761;p62">
              <a:extLst>
                <a:ext uri="{FF2B5EF4-FFF2-40B4-BE49-F238E27FC236}">
                  <a16:creationId xmlns:a16="http://schemas.microsoft.com/office/drawing/2014/main" id="{2E899958-D7DF-46F8-9419-73F68BE5FECC}"/>
                </a:ext>
              </a:extLst>
            </p:cNvPr>
            <p:cNvSpPr/>
            <p:nvPr/>
          </p:nvSpPr>
          <p:spPr>
            <a:xfrm>
              <a:off x="3257422" y="3604226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762;p62">
              <a:extLst>
                <a:ext uri="{FF2B5EF4-FFF2-40B4-BE49-F238E27FC236}">
                  <a16:creationId xmlns:a16="http://schemas.microsoft.com/office/drawing/2014/main" id="{550E7D8C-0317-4880-8754-83094EDCE906}"/>
                </a:ext>
              </a:extLst>
            </p:cNvPr>
            <p:cNvSpPr/>
            <p:nvPr/>
          </p:nvSpPr>
          <p:spPr>
            <a:xfrm>
              <a:off x="3257422" y="3604226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763;p62">
              <a:extLst>
                <a:ext uri="{FF2B5EF4-FFF2-40B4-BE49-F238E27FC236}">
                  <a16:creationId xmlns:a16="http://schemas.microsoft.com/office/drawing/2014/main" id="{2892FD50-6949-4046-AE70-449DF9E3C69E}"/>
                </a:ext>
              </a:extLst>
            </p:cNvPr>
            <p:cNvSpPr/>
            <p:nvPr/>
          </p:nvSpPr>
          <p:spPr>
            <a:xfrm>
              <a:off x="3269922" y="3398606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764;p62">
              <a:extLst>
                <a:ext uri="{FF2B5EF4-FFF2-40B4-BE49-F238E27FC236}">
                  <a16:creationId xmlns:a16="http://schemas.microsoft.com/office/drawing/2014/main" id="{79911239-C0D6-4641-89F3-5DB1F81F3F10}"/>
                </a:ext>
              </a:extLst>
            </p:cNvPr>
            <p:cNvSpPr/>
            <p:nvPr/>
          </p:nvSpPr>
          <p:spPr>
            <a:xfrm>
              <a:off x="3259299" y="3361140"/>
              <a:ext cx="51174" cy="118060"/>
            </a:xfrm>
            <a:custGeom>
              <a:avLst/>
              <a:gdLst/>
              <a:ahLst/>
              <a:cxnLst/>
              <a:rect l="l" t="t" r="r" b="b"/>
              <a:pathLst>
                <a:path w="1609" h="3712" extrusionOk="0">
                  <a:moveTo>
                    <a:pt x="637" y="0"/>
                  </a:moveTo>
                  <a:cubicBezTo>
                    <a:pt x="469" y="0"/>
                    <a:pt x="315" y="111"/>
                    <a:pt x="263" y="285"/>
                  </a:cubicBezTo>
                  <a:cubicBezTo>
                    <a:pt x="215" y="428"/>
                    <a:pt x="263" y="285"/>
                    <a:pt x="37" y="1119"/>
                  </a:cubicBezTo>
                  <a:cubicBezTo>
                    <a:pt x="1" y="1202"/>
                    <a:pt x="60" y="1273"/>
                    <a:pt x="144" y="1309"/>
                  </a:cubicBezTo>
                  <a:cubicBezTo>
                    <a:pt x="156" y="1313"/>
                    <a:pt x="169" y="1314"/>
                    <a:pt x="181" y="1314"/>
                  </a:cubicBezTo>
                  <a:cubicBezTo>
                    <a:pt x="248" y="1314"/>
                    <a:pt x="304" y="1262"/>
                    <a:pt x="334" y="1202"/>
                  </a:cubicBezTo>
                  <a:cubicBezTo>
                    <a:pt x="346" y="1154"/>
                    <a:pt x="394" y="976"/>
                    <a:pt x="560" y="404"/>
                  </a:cubicBezTo>
                  <a:cubicBezTo>
                    <a:pt x="569" y="370"/>
                    <a:pt x="602" y="342"/>
                    <a:pt x="637" y="342"/>
                  </a:cubicBezTo>
                  <a:cubicBezTo>
                    <a:pt x="652" y="342"/>
                    <a:pt x="666" y="346"/>
                    <a:pt x="680" y="357"/>
                  </a:cubicBezTo>
                  <a:cubicBezTo>
                    <a:pt x="1156" y="607"/>
                    <a:pt x="1394" y="1142"/>
                    <a:pt x="1251" y="1666"/>
                  </a:cubicBezTo>
                  <a:lnTo>
                    <a:pt x="763" y="3512"/>
                  </a:lnTo>
                  <a:cubicBezTo>
                    <a:pt x="739" y="3595"/>
                    <a:pt x="799" y="3678"/>
                    <a:pt x="870" y="3702"/>
                  </a:cubicBezTo>
                  <a:cubicBezTo>
                    <a:pt x="885" y="3709"/>
                    <a:pt x="901" y="3712"/>
                    <a:pt x="916" y="3712"/>
                  </a:cubicBezTo>
                  <a:cubicBezTo>
                    <a:pt x="982" y="3712"/>
                    <a:pt x="1041" y="3653"/>
                    <a:pt x="1061" y="3595"/>
                  </a:cubicBezTo>
                  <a:cubicBezTo>
                    <a:pt x="1537" y="1750"/>
                    <a:pt x="1608" y="1702"/>
                    <a:pt x="1608" y="1381"/>
                  </a:cubicBezTo>
                  <a:cubicBezTo>
                    <a:pt x="1596" y="785"/>
                    <a:pt x="1299" y="297"/>
                    <a:pt x="822" y="47"/>
                  </a:cubicBezTo>
                  <a:cubicBezTo>
                    <a:pt x="762" y="15"/>
                    <a:pt x="699" y="0"/>
                    <a:pt x="6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765;p62">
              <a:extLst>
                <a:ext uri="{FF2B5EF4-FFF2-40B4-BE49-F238E27FC236}">
                  <a16:creationId xmlns:a16="http://schemas.microsoft.com/office/drawing/2014/main" id="{3BE584FA-9CA7-4638-BC83-07C3EC5427C6}"/>
                </a:ext>
              </a:extLst>
            </p:cNvPr>
            <p:cNvSpPr/>
            <p:nvPr/>
          </p:nvSpPr>
          <p:spPr>
            <a:xfrm>
              <a:off x="3269922" y="3398606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766;p62">
              <a:extLst>
                <a:ext uri="{FF2B5EF4-FFF2-40B4-BE49-F238E27FC236}">
                  <a16:creationId xmlns:a16="http://schemas.microsoft.com/office/drawing/2014/main" id="{73459AA9-036A-4EF7-8267-81B9E2D5073C}"/>
                </a:ext>
              </a:extLst>
            </p:cNvPr>
            <p:cNvSpPr/>
            <p:nvPr/>
          </p:nvSpPr>
          <p:spPr>
            <a:xfrm>
              <a:off x="3269922" y="3398606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9869;p58">
            <a:extLst>
              <a:ext uri="{FF2B5EF4-FFF2-40B4-BE49-F238E27FC236}">
                <a16:creationId xmlns:a16="http://schemas.microsoft.com/office/drawing/2014/main" id="{2C6ACAE8-19BF-49AE-86DF-C174E2A6E746}"/>
              </a:ext>
            </a:extLst>
          </p:cNvPr>
          <p:cNvGrpSpPr/>
          <p:nvPr/>
        </p:nvGrpSpPr>
        <p:grpSpPr>
          <a:xfrm>
            <a:off x="4411095" y="1201245"/>
            <a:ext cx="315327" cy="314978"/>
            <a:chOff x="5823294" y="2309751"/>
            <a:chExt cx="315327" cy="314978"/>
          </a:xfrm>
          <a:solidFill>
            <a:schemeClr val="bg2"/>
          </a:solidFill>
        </p:grpSpPr>
        <p:sp>
          <p:nvSpPr>
            <p:cNvPr id="103" name="Google Shape;9870;p58">
              <a:extLst>
                <a:ext uri="{FF2B5EF4-FFF2-40B4-BE49-F238E27FC236}">
                  <a16:creationId xmlns:a16="http://schemas.microsoft.com/office/drawing/2014/main" id="{F443C98C-686F-4350-82E7-DB9A78A80331}"/>
                </a:ext>
              </a:extLst>
            </p:cNvPr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871;p58">
              <a:extLst>
                <a:ext uri="{FF2B5EF4-FFF2-40B4-BE49-F238E27FC236}">
                  <a16:creationId xmlns:a16="http://schemas.microsoft.com/office/drawing/2014/main" id="{E59E45AF-911F-4CCC-9715-397E18ACE207}"/>
                </a:ext>
              </a:extLst>
            </p:cNvPr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872;p58">
              <a:extLst>
                <a:ext uri="{FF2B5EF4-FFF2-40B4-BE49-F238E27FC236}">
                  <a16:creationId xmlns:a16="http://schemas.microsoft.com/office/drawing/2014/main" id="{632CA605-A56B-4777-BB93-7B0F6F4C9F2D}"/>
                </a:ext>
              </a:extLst>
            </p:cNvPr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873;p58">
              <a:extLst>
                <a:ext uri="{FF2B5EF4-FFF2-40B4-BE49-F238E27FC236}">
                  <a16:creationId xmlns:a16="http://schemas.microsoft.com/office/drawing/2014/main" id="{E0FF4236-881C-4A11-880C-1FCF6C16FD05}"/>
                </a:ext>
              </a:extLst>
            </p:cNvPr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874;p58">
              <a:extLst>
                <a:ext uri="{FF2B5EF4-FFF2-40B4-BE49-F238E27FC236}">
                  <a16:creationId xmlns:a16="http://schemas.microsoft.com/office/drawing/2014/main" id="{926749C9-34B4-4FA3-AF52-9441BE8B356C}"/>
                </a:ext>
              </a:extLst>
            </p:cNvPr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875;p58">
              <a:extLst>
                <a:ext uri="{FF2B5EF4-FFF2-40B4-BE49-F238E27FC236}">
                  <a16:creationId xmlns:a16="http://schemas.microsoft.com/office/drawing/2014/main" id="{19B49065-DC3D-47D2-A42E-7E8BF4CA8928}"/>
                </a:ext>
              </a:extLst>
            </p:cNvPr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876;p58">
              <a:extLst>
                <a:ext uri="{FF2B5EF4-FFF2-40B4-BE49-F238E27FC236}">
                  <a16:creationId xmlns:a16="http://schemas.microsoft.com/office/drawing/2014/main" id="{9CB1EF37-B451-4D21-9825-130DC5C58F33}"/>
                </a:ext>
              </a:extLst>
            </p:cNvPr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877;p58">
              <a:extLst>
                <a:ext uri="{FF2B5EF4-FFF2-40B4-BE49-F238E27FC236}">
                  <a16:creationId xmlns:a16="http://schemas.microsoft.com/office/drawing/2014/main" id="{4B17C4D3-6ECC-4E27-97C7-CAD2B75874DA}"/>
                </a:ext>
              </a:extLst>
            </p:cNvPr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878;p58">
              <a:extLst>
                <a:ext uri="{FF2B5EF4-FFF2-40B4-BE49-F238E27FC236}">
                  <a16:creationId xmlns:a16="http://schemas.microsoft.com/office/drawing/2014/main" id="{5B98FD0A-D36B-45B2-81FB-FBCC542F72B3}"/>
                </a:ext>
              </a:extLst>
            </p:cNvPr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879;p58">
              <a:extLst>
                <a:ext uri="{FF2B5EF4-FFF2-40B4-BE49-F238E27FC236}">
                  <a16:creationId xmlns:a16="http://schemas.microsoft.com/office/drawing/2014/main" id="{3E8B44F5-7C31-4BEB-A274-08F22AE3915E}"/>
                </a:ext>
              </a:extLst>
            </p:cNvPr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880;p58">
              <a:extLst>
                <a:ext uri="{FF2B5EF4-FFF2-40B4-BE49-F238E27FC236}">
                  <a16:creationId xmlns:a16="http://schemas.microsoft.com/office/drawing/2014/main" id="{75B19EC5-89B7-4050-84C8-C7DD1EEA935E}"/>
                </a:ext>
              </a:extLst>
            </p:cNvPr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881;p58">
              <a:extLst>
                <a:ext uri="{FF2B5EF4-FFF2-40B4-BE49-F238E27FC236}">
                  <a16:creationId xmlns:a16="http://schemas.microsoft.com/office/drawing/2014/main" id="{495DD070-11B2-4EEF-A182-D2F72268C403}"/>
                </a:ext>
              </a:extLst>
            </p:cNvPr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882;p58">
              <a:extLst>
                <a:ext uri="{FF2B5EF4-FFF2-40B4-BE49-F238E27FC236}">
                  <a16:creationId xmlns:a16="http://schemas.microsoft.com/office/drawing/2014/main" id="{2011F3BE-E887-4CC7-B6A0-5ADAACCD1671}"/>
                </a:ext>
              </a:extLst>
            </p:cNvPr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883;p58">
              <a:extLst>
                <a:ext uri="{FF2B5EF4-FFF2-40B4-BE49-F238E27FC236}">
                  <a16:creationId xmlns:a16="http://schemas.microsoft.com/office/drawing/2014/main" id="{B168AAB0-DFD2-4EAB-A7F4-C2316A146949}"/>
                </a:ext>
              </a:extLst>
            </p:cNvPr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884;p58">
              <a:extLst>
                <a:ext uri="{FF2B5EF4-FFF2-40B4-BE49-F238E27FC236}">
                  <a16:creationId xmlns:a16="http://schemas.microsoft.com/office/drawing/2014/main" id="{CAAF7034-820C-4E95-BD97-D5B72C675C88}"/>
                </a:ext>
              </a:extLst>
            </p:cNvPr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885;p58">
              <a:extLst>
                <a:ext uri="{FF2B5EF4-FFF2-40B4-BE49-F238E27FC236}">
                  <a16:creationId xmlns:a16="http://schemas.microsoft.com/office/drawing/2014/main" id="{9F7DEB97-A5B2-4572-98BE-6E13D740C093}"/>
                </a:ext>
              </a:extLst>
            </p:cNvPr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886;p58">
              <a:extLst>
                <a:ext uri="{FF2B5EF4-FFF2-40B4-BE49-F238E27FC236}">
                  <a16:creationId xmlns:a16="http://schemas.microsoft.com/office/drawing/2014/main" id="{218A8FAB-C366-4105-934B-9599EC2C5005}"/>
                </a:ext>
              </a:extLst>
            </p:cNvPr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706;p62">
            <a:extLst>
              <a:ext uri="{FF2B5EF4-FFF2-40B4-BE49-F238E27FC236}">
                <a16:creationId xmlns:a16="http://schemas.microsoft.com/office/drawing/2014/main" id="{C853AE60-2223-46F5-8169-FD4EA02C7CB6}"/>
              </a:ext>
            </a:extLst>
          </p:cNvPr>
          <p:cNvSpPr/>
          <p:nvPr/>
        </p:nvSpPr>
        <p:spPr>
          <a:xfrm>
            <a:off x="7140852" y="1209716"/>
            <a:ext cx="363563" cy="311657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1722;p61">
            <a:extLst>
              <a:ext uri="{FF2B5EF4-FFF2-40B4-BE49-F238E27FC236}">
                <a16:creationId xmlns:a16="http://schemas.microsoft.com/office/drawing/2014/main" id="{51B2D4C0-E742-4B3D-AF88-472766966300}"/>
              </a:ext>
            </a:extLst>
          </p:cNvPr>
          <p:cNvGrpSpPr/>
          <p:nvPr/>
        </p:nvGrpSpPr>
        <p:grpSpPr>
          <a:xfrm>
            <a:off x="1726053" y="3071860"/>
            <a:ext cx="215044" cy="348924"/>
            <a:chOff x="2691555" y="2884503"/>
            <a:chExt cx="215044" cy="348924"/>
          </a:xfrm>
          <a:solidFill>
            <a:schemeClr val="bg2"/>
          </a:solidFill>
        </p:grpSpPr>
        <p:sp>
          <p:nvSpPr>
            <p:cNvPr id="124" name="Google Shape;11723;p61">
              <a:extLst>
                <a:ext uri="{FF2B5EF4-FFF2-40B4-BE49-F238E27FC236}">
                  <a16:creationId xmlns:a16="http://schemas.microsoft.com/office/drawing/2014/main" id="{7CB82430-564E-4ACE-8D54-0C11BA6704D3}"/>
                </a:ext>
              </a:extLst>
            </p:cNvPr>
            <p:cNvSpPr/>
            <p:nvPr/>
          </p:nvSpPr>
          <p:spPr>
            <a:xfrm>
              <a:off x="2691555" y="2884503"/>
              <a:ext cx="215044" cy="348924"/>
            </a:xfrm>
            <a:custGeom>
              <a:avLst/>
              <a:gdLst/>
              <a:ahLst/>
              <a:cxnLst/>
              <a:rect l="l" t="t" r="r" b="b"/>
              <a:pathLst>
                <a:path w="6788" h="11014" extrusionOk="0">
                  <a:moveTo>
                    <a:pt x="632" y="4941"/>
                  </a:moveTo>
                  <a:lnTo>
                    <a:pt x="632" y="5394"/>
                  </a:lnTo>
                  <a:lnTo>
                    <a:pt x="441" y="5394"/>
                  </a:lnTo>
                  <a:lnTo>
                    <a:pt x="632" y="4941"/>
                  </a:lnTo>
                  <a:close/>
                  <a:moveTo>
                    <a:pt x="3703" y="0"/>
                  </a:moveTo>
                  <a:cubicBezTo>
                    <a:pt x="2013" y="0"/>
                    <a:pt x="632" y="1346"/>
                    <a:pt x="632" y="2989"/>
                  </a:cubicBezTo>
                  <a:lnTo>
                    <a:pt x="632" y="4179"/>
                  </a:lnTo>
                  <a:lnTo>
                    <a:pt x="36" y="5489"/>
                  </a:lnTo>
                  <a:cubicBezTo>
                    <a:pt x="1" y="5537"/>
                    <a:pt x="13" y="5596"/>
                    <a:pt x="48" y="5644"/>
                  </a:cubicBezTo>
                  <a:cubicBezTo>
                    <a:pt x="72" y="5692"/>
                    <a:pt x="120" y="5715"/>
                    <a:pt x="179" y="5715"/>
                  </a:cubicBezTo>
                  <a:lnTo>
                    <a:pt x="632" y="5715"/>
                  </a:lnTo>
                  <a:lnTo>
                    <a:pt x="632" y="6965"/>
                  </a:lnTo>
                  <a:cubicBezTo>
                    <a:pt x="632" y="7335"/>
                    <a:pt x="941" y="7656"/>
                    <a:pt x="1310" y="7656"/>
                  </a:cubicBezTo>
                  <a:lnTo>
                    <a:pt x="2156" y="7656"/>
                  </a:lnTo>
                  <a:lnTo>
                    <a:pt x="2156" y="8704"/>
                  </a:lnTo>
                  <a:lnTo>
                    <a:pt x="751" y="10775"/>
                  </a:lnTo>
                  <a:cubicBezTo>
                    <a:pt x="703" y="10835"/>
                    <a:pt x="703" y="10906"/>
                    <a:pt x="751" y="10954"/>
                  </a:cubicBezTo>
                  <a:cubicBezTo>
                    <a:pt x="775" y="11002"/>
                    <a:pt x="822" y="11014"/>
                    <a:pt x="882" y="11014"/>
                  </a:cubicBezTo>
                  <a:lnTo>
                    <a:pt x="929" y="11014"/>
                  </a:lnTo>
                  <a:lnTo>
                    <a:pt x="2394" y="10585"/>
                  </a:lnTo>
                  <a:cubicBezTo>
                    <a:pt x="2489" y="10549"/>
                    <a:pt x="2537" y="10466"/>
                    <a:pt x="2501" y="10394"/>
                  </a:cubicBezTo>
                  <a:cubicBezTo>
                    <a:pt x="2482" y="10328"/>
                    <a:pt x="2418" y="10277"/>
                    <a:pt x="2356" y="10277"/>
                  </a:cubicBezTo>
                  <a:cubicBezTo>
                    <a:pt x="2340" y="10277"/>
                    <a:pt x="2325" y="10280"/>
                    <a:pt x="2310" y="10287"/>
                  </a:cubicBezTo>
                  <a:lnTo>
                    <a:pt x="1263" y="10597"/>
                  </a:lnTo>
                  <a:lnTo>
                    <a:pt x="2441" y="8859"/>
                  </a:lnTo>
                  <a:cubicBezTo>
                    <a:pt x="2453" y="8823"/>
                    <a:pt x="2477" y="8799"/>
                    <a:pt x="2477" y="8763"/>
                  </a:cubicBezTo>
                  <a:lnTo>
                    <a:pt x="2477" y="7608"/>
                  </a:lnTo>
                  <a:lnTo>
                    <a:pt x="3453" y="7073"/>
                  </a:lnTo>
                  <a:cubicBezTo>
                    <a:pt x="3537" y="7025"/>
                    <a:pt x="3561" y="6942"/>
                    <a:pt x="3513" y="6846"/>
                  </a:cubicBezTo>
                  <a:cubicBezTo>
                    <a:pt x="3488" y="6797"/>
                    <a:pt x="3436" y="6765"/>
                    <a:pt x="3378" y="6765"/>
                  </a:cubicBezTo>
                  <a:cubicBezTo>
                    <a:pt x="3352" y="6765"/>
                    <a:pt x="3325" y="6772"/>
                    <a:pt x="3299" y="6787"/>
                  </a:cubicBezTo>
                  <a:lnTo>
                    <a:pt x="2263" y="7358"/>
                  </a:lnTo>
                  <a:lnTo>
                    <a:pt x="1298" y="7358"/>
                  </a:lnTo>
                  <a:cubicBezTo>
                    <a:pt x="1108" y="7358"/>
                    <a:pt x="941" y="7192"/>
                    <a:pt x="941" y="7001"/>
                  </a:cubicBezTo>
                  <a:lnTo>
                    <a:pt x="941" y="6549"/>
                  </a:lnTo>
                  <a:lnTo>
                    <a:pt x="1775" y="6549"/>
                  </a:lnTo>
                  <a:cubicBezTo>
                    <a:pt x="1870" y="6549"/>
                    <a:pt x="1941" y="6477"/>
                    <a:pt x="1941" y="6382"/>
                  </a:cubicBezTo>
                  <a:cubicBezTo>
                    <a:pt x="1941" y="6299"/>
                    <a:pt x="1870" y="6227"/>
                    <a:pt x="1775" y="6227"/>
                  </a:cubicBezTo>
                  <a:lnTo>
                    <a:pt x="941" y="6227"/>
                  </a:lnTo>
                  <a:lnTo>
                    <a:pt x="941" y="3025"/>
                  </a:lnTo>
                  <a:cubicBezTo>
                    <a:pt x="941" y="1548"/>
                    <a:pt x="2179" y="358"/>
                    <a:pt x="3715" y="358"/>
                  </a:cubicBezTo>
                  <a:cubicBezTo>
                    <a:pt x="5239" y="358"/>
                    <a:pt x="6478" y="1548"/>
                    <a:pt x="6478" y="3025"/>
                  </a:cubicBezTo>
                  <a:cubicBezTo>
                    <a:pt x="6478" y="4263"/>
                    <a:pt x="5811" y="5406"/>
                    <a:pt x="4727" y="6013"/>
                  </a:cubicBezTo>
                  <a:lnTo>
                    <a:pt x="3954" y="6442"/>
                  </a:lnTo>
                  <a:cubicBezTo>
                    <a:pt x="3870" y="6489"/>
                    <a:pt x="3846" y="6584"/>
                    <a:pt x="3894" y="6668"/>
                  </a:cubicBezTo>
                  <a:cubicBezTo>
                    <a:pt x="3918" y="6717"/>
                    <a:pt x="3971" y="6749"/>
                    <a:pt x="4029" y="6749"/>
                  </a:cubicBezTo>
                  <a:cubicBezTo>
                    <a:pt x="4055" y="6749"/>
                    <a:pt x="4082" y="6742"/>
                    <a:pt x="4108" y="6727"/>
                  </a:cubicBezTo>
                  <a:lnTo>
                    <a:pt x="4882" y="6299"/>
                  </a:lnTo>
                  <a:cubicBezTo>
                    <a:pt x="4918" y="6287"/>
                    <a:pt x="4930" y="6263"/>
                    <a:pt x="4966" y="6251"/>
                  </a:cubicBezTo>
                  <a:lnTo>
                    <a:pt x="4966" y="8525"/>
                  </a:lnTo>
                  <a:cubicBezTo>
                    <a:pt x="4966" y="8573"/>
                    <a:pt x="4977" y="8609"/>
                    <a:pt x="5001" y="8632"/>
                  </a:cubicBezTo>
                  <a:lnTo>
                    <a:pt x="5620" y="9323"/>
                  </a:lnTo>
                  <a:lnTo>
                    <a:pt x="2965" y="10109"/>
                  </a:lnTo>
                  <a:cubicBezTo>
                    <a:pt x="2882" y="10133"/>
                    <a:pt x="2834" y="10228"/>
                    <a:pt x="2858" y="10299"/>
                  </a:cubicBezTo>
                  <a:cubicBezTo>
                    <a:pt x="2882" y="10371"/>
                    <a:pt x="2953" y="10418"/>
                    <a:pt x="3013" y="10418"/>
                  </a:cubicBezTo>
                  <a:lnTo>
                    <a:pt x="3061" y="10418"/>
                  </a:lnTo>
                  <a:lnTo>
                    <a:pt x="5942" y="9573"/>
                  </a:lnTo>
                  <a:cubicBezTo>
                    <a:pt x="6001" y="9549"/>
                    <a:pt x="6037" y="9513"/>
                    <a:pt x="6049" y="9466"/>
                  </a:cubicBezTo>
                  <a:cubicBezTo>
                    <a:pt x="6061" y="9406"/>
                    <a:pt x="6049" y="9359"/>
                    <a:pt x="6013" y="9311"/>
                  </a:cubicBezTo>
                  <a:lnTo>
                    <a:pt x="5263" y="8442"/>
                  </a:lnTo>
                  <a:lnTo>
                    <a:pt x="5263" y="6013"/>
                  </a:lnTo>
                  <a:cubicBezTo>
                    <a:pt x="6216" y="5311"/>
                    <a:pt x="6787" y="4203"/>
                    <a:pt x="6787" y="2989"/>
                  </a:cubicBezTo>
                  <a:cubicBezTo>
                    <a:pt x="6787" y="1346"/>
                    <a:pt x="5406" y="0"/>
                    <a:pt x="3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1724;p61">
              <a:extLst>
                <a:ext uri="{FF2B5EF4-FFF2-40B4-BE49-F238E27FC236}">
                  <a16:creationId xmlns:a16="http://schemas.microsoft.com/office/drawing/2014/main" id="{432C88DC-2196-4AF9-945D-970D2B603107}"/>
                </a:ext>
              </a:extLst>
            </p:cNvPr>
            <p:cNvSpPr/>
            <p:nvPr/>
          </p:nvSpPr>
          <p:spPr>
            <a:xfrm>
              <a:off x="2754535" y="2907503"/>
              <a:ext cx="126783" cy="127164"/>
            </a:xfrm>
            <a:custGeom>
              <a:avLst/>
              <a:gdLst/>
              <a:ahLst/>
              <a:cxnLst/>
              <a:rect l="l" t="t" r="r" b="b"/>
              <a:pathLst>
                <a:path w="4002" h="4014" extrusionOk="0">
                  <a:moveTo>
                    <a:pt x="1989" y="1"/>
                  </a:moveTo>
                  <a:cubicBezTo>
                    <a:pt x="953" y="1"/>
                    <a:pt x="72" y="822"/>
                    <a:pt x="1" y="1870"/>
                  </a:cubicBezTo>
                  <a:cubicBezTo>
                    <a:pt x="1" y="1953"/>
                    <a:pt x="61" y="2025"/>
                    <a:pt x="144" y="2048"/>
                  </a:cubicBezTo>
                  <a:cubicBezTo>
                    <a:pt x="239" y="2048"/>
                    <a:pt x="311" y="1989"/>
                    <a:pt x="322" y="1894"/>
                  </a:cubicBezTo>
                  <a:cubicBezTo>
                    <a:pt x="382" y="1013"/>
                    <a:pt x="1108" y="346"/>
                    <a:pt x="1989" y="346"/>
                  </a:cubicBezTo>
                  <a:cubicBezTo>
                    <a:pt x="2918" y="346"/>
                    <a:pt x="3656" y="1096"/>
                    <a:pt x="3656" y="2013"/>
                  </a:cubicBezTo>
                  <a:cubicBezTo>
                    <a:pt x="3656" y="2941"/>
                    <a:pt x="2918" y="3680"/>
                    <a:pt x="1989" y="3680"/>
                  </a:cubicBezTo>
                  <a:cubicBezTo>
                    <a:pt x="1251" y="3680"/>
                    <a:pt x="596" y="3191"/>
                    <a:pt x="382" y="2477"/>
                  </a:cubicBezTo>
                  <a:cubicBezTo>
                    <a:pt x="363" y="2401"/>
                    <a:pt x="298" y="2363"/>
                    <a:pt x="236" y="2363"/>
                  </a:cubicBezTo>
                  <a:cubicBezTo>
                    <a:pt x="221" y="2363"/>
                    <a:pt x="206" y="2365"/>
                    <a:pt x="191" y="2370"/>
                  </a:cubicBezTo>
                  <a:cubicBezTo>
                    <a:pt x="96" y="2406"/>
                    <a:pt x="61" y="2489"/>
                    <a:pt x="84" y="2560"/>
                  </a:cubicBezTo>
                  <a:cubicBezTo>
                    <a:pt x="322" y="3418"/>
                    <a:pt x="1108" y="4013"/>
                    <a:pt x="2001" y="4013"/>
                  </a:cubicBezTo>
                  <a:cubicBezTo>
                    <a:pt x="3109" y="4013"/>
                    <a:pt x="4001" y="3120"/>
                    <a:pt x="4001" y="2013"/>
                  </a:cubicBezTo>
                  <a:cubicBezTo>
                    <a:pt x="3990" y="917"/>
                    <a:pt x="3097" y="1"/>
                    <a:pt x="1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725;p61">
              <a:extLst>
                <a:ext uri="{FF2B5EF4-FFF2-40B4-BE49-F238E27FC236}">
                  <a16:creationId xmlns:a16="http://schemas.microsoft.com/office/drawing/2014/main" id="{9E515A52-9D13-41C2-95A8-B02F46F3A249}"/>
                </a:ext>
              </a:extLst>
            </p:cNvPr>
            <p:cNvSpPr/>
            <p:nvPr/>
          </p:nvSpPr>
          <p:spPr>
            <a:xfrm>
              <a:off x="2781336" y="2931263"/>
              <a:ext cx="74321" cy="74353"/>
            </a:xfrm>
            <a:custGeom>
              <a:avLst/>
              <a:gdLst/>
              <a:ahLst/>
              <a:cxnLst/>
              <a:rect l="l" t="t" r="r" b="b"/>
              <a:pathLst>
                <a:path w="2346" h="2347" extrusionOk="0">
                  <a:moveTo>
                    <a:pt x="1465" y="310"/>
                  </a:moveTo>
                  <a:cubicBezTo>
                    <a:pt x="1620" y="310"/>
                    <a:pt x="1751" y="370"/>
                    <a:pt x="1858" y="477"/>
                  </a:cubicBezTo>
                  <a:cubicBezTo>
                    <a:pt x="1965" y="584"/>
                    <a:pt x="2024" y="715"/>
                    <a:pt x="2024" y="858"/>
                  </a:cubicBezTo>
                  <a:cubicBezTo>
                    <a:pt x="2024" y="1013"/>
                    <a:pt x="1965" y="1144"/>
                    <a:pt x="1858" y="1251"/>
                  </a:cubicBezTo>
                  <a:cubicBezTo>
                    <a:pt x="1751" y="1358"/>
                    <a:pt x="1620" y="1418"/>
                    <a:pt x="1465" y="1418"/>
                  </a:cubicBezTo>
                  <a:cubicBezTo>
                    <a:pt x="1322" y="1418"/>
                    <a:pt x="1191" y="1358"/>
                    <a:pt x="1084" y="1251"/>
                  </a:cubicBezTo>
                  <a:cubicBezTo>
                    <a:pt x="869" y="1037"/>
                    <a:pt x="869" y="679"/>
                    <a:pt x="1084" y="477"/>
                  </a:cubicBezTo>
                  <a:cubicBezTo>
                    <a:pt x="1191" y="370"/>
                    <a:pt x="1322" y="310"/>
                    <a:pt x="1465" y="310"/>
                  </a:cubicBezTo>
                  <a:close/>
                  <a:moveTo>
                    <a:pt x="1489" y="1"/>
                  </a:moveTo>
                  <a:cubicBezTo>
                    <a:pt x="1262" y="1"/>
                    <a:pt x="1036" y="84"/>
                    <a:pt x="869" y="251"/>
                  </a:cubicBezTo>
                  <a:cubicBezTo>
                    <a:pt x="572" y="548"/>
                    <a:pt x="536" y="1025"/>
                    <a:pt x="774" y="1370"/>
                  </a:cubicBezTo>
                  <a:lnTo>
                    <a:pt x="60" y="2084"/>
                  </a:lnTo>
                  <a:cubicBezTo>
                    <a:pt x="0" y="2144"/>
                    <a:pt x="0" y="2239"/>
                    <a:pt x="60" y="2299"/>
                  </a:cubicBezTo>
                  <a:cubicBezTo>
                    <a:pt x="84" y="2334"/>
                    <a:pt x="131" y="2346"/>
                    <a:pt x="179" y="2346"/>
                  </a:cubicBezTo>
                  <a:cubicBezTo>
                    <a:pt x="215" y="2346"/>
                    <a:pt x="262" y="2334"/>
                    <a:pt x="298" y="2299"/>
                  </a:cubicBezTo>
                  <a:lnTo>
                    <a:pt x="1012" y="1584"/>
                  </a:lnTo>
                  <a:cubicBezTo>
                    <a:pt x="1155" y="1691"/>
                    <a:pt x="1322" y="1739"/>
                    <a:pt x="1501" y="1739"/>
                  </a:cubicBezTo>
                  <a:cubicBezTo>
                    <a:pt x="1739" y="1739"/>
                    <a:pt x="1941" y="1644"/>
                    <a:pt x="2108" y="1489"/>
                  </a:cubicBezTo>
                  <a:cubicBezTo>
                    <a:pt x="2263" y="1310"/>
                    <a:pt x="2346" y="1096"/>
                    <a:pt x="2346" y="858"/>
                  </a:cubicBezTo>
                  <a:cubicBezTo>
                    <a:pt x="2346" y="620"/>
                    <a:pt x="2263" y="417"/>
                    <a:pt x="2096" y="251"/>
                  </a:cubicBezTo>
                  <a:cubicBezTo>
                    <a:pt x="1929" y="84"/>
                    <a:pt x="1703" y="1"/>
                    <a:pt x="1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3216;p64">
            <a:extLst>
              <a:ext uri="{FF2B5EF4-FFF2-40B4-BE49-F238E27FC236}">
                <a16:creationId xmlns:a16="http://schemas.microsoft.com/office/drawing/2014/main" id="{F3848E8B-9CBA-405C-AD35-F23E0DD1F1B9}"/>
              </a:ext>
            </a:extLst>
          </p:cNvPr>
          <p:cNvSpPr/>
          <p:nvPr/>
        </p:nvSpPr>
        <p:spPr>
          <a:xfrm>
            <a:off x="4385906" y="3071211"/>
            <a:ext cx="372188" cy="309260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3288;p64">
            <a:extLst>
              <a:ext uri="{FF2B5EF4-FFF2-40B4-BE49-F238E27FC236}">
                <a16:creationId xmlns:a16="http://schemas.microsoft.com/office/drawing/2014/main" id="{CB64BE6F-F0D3-4F4C-BE5E-A11708471000}"/>
              </a:ext>
            </a:extLst>
          </p:cNvPr>
          <p:cNvGrpSpPr/>
          <p:nvPr/>
        </p:nvGrpSpPr>
        <p:grpSpPr>
          <a:xfrm>
            <a:off x="7200437" y="3055564"/>
            <a:ext cx="222874" cy="345737"/>
            <a:chOff x="3764485" y="2890682"/>
            <a:chExt cx="222874" cy="345737"/>
          </a:xfrm>
          <a:solidFill>
            <a:schemeClr val="bg2"/>
          </a:solidFill>
        </p:grpSpPr>
        <p:sp>
          <p:nvSpPr>
            <p:cNvPr id="129" name="Google Shape;13289;p64">
              <a:extLst>
                <a:ext uri="{FF2B5EF4-FFF2-40B4-BE49-F238E27FC236}">
                  <a16:creationId xmlns:a16="http://schemas.microsoft.com/office/drawing/2014/main" id="{F26EF2ED-92F3-41DB-9BD0-0C5BCB8E4023}"/>
                </a:ext>
              </a:extLst>
            </p:cNvPr>
            <p:cNvSpPr/>
            <p:nvPr/>
          </p:nvSpPr>
          <p:spPr>
            <a:xfrm>
              <a:off x="3764485" y="2890682"/>
              <a:ext cx="222874" cy="345737"/>
            </a:xfrm>
            <a:custGeom>
              <a:avLst/>
              <a:gdLst/>
              <a:ahLst/>
              <a:cxnLst/>
              <a:rect l="l" t="t" r="r" b="b"/>
              <a:pathLst>
                <a:path w="7002" h="10862" extrusionOk="0">
                  <a:moveTo>
                    <a:pt x="3596" y="348"/>
                  </a:moveTo>
                  <a:lnTo>
                    <a:pt x="3727" y="396"/>
                  </a:lnTo>
                  <a:cubicBezTo>
                    <a:pt x="3882" y="467"/>
                    <a:pt x="4001" y="610"/>
                    <a:pt x="4073" y="801"/>
                  </a:cubicBezTo>
                  <a:cubicBezTo>
                    <a:pt x="3894" y="777"/>
                    <a:pt x="3739" y="753"/>
                    <a:pt x="3596" y="729"/>
                  </a:cubicBezTo>
                  <a:lnTo>
                    <a:pt x="3596" y="348"/>
                  </a:lnTo>
                  <a:close/>
                  <a:moveTo>
                    <a:pt x="6168" y="8504"/>
                  </a:moveTo>
                  <a:cubicBezTo>
                    <a:pt x="6275" y="8504"/>
                    <a:pt x="6347" y="8587"/>
                    <a:pt x="6347" y="8683"/>
                  </a:cubicBezTo>
                  <a:lnTo>
                    <a:pt x="6347" y="8861"/>
                  </a:lnTo>
                  <a:lnTo>
                    <a:pt x="6168" y="8861"/>
                  </a:lnTo>
                  <a:cubicBezTo>
                    <a:pt x="6085" y="8861"/>
                    <a:pt x="6001" y="8945"/>
                    <a:pt x="6001" y="9028"/>
                  </a:cubicBezTo>
                  <a:cubicBezTo>
                    <a:pt x="6001" y="9123"/>
                    <a:pt x="6085" y="9195"/>
                    <a:pt x="6168" y="9195"/>
                  </a:cubicBezTo>
                  <a:lnTo>
                    <a:pt x="6513" y="9195"/>
                  </a:lnTo>
                  <a:cubicBezTo>
                    <a:pt x="6621" y="9195"/>
                    <a:pt x="6692" y="9266"/>
                    <a:pt x="6692" y="9373"/>
                  </a:cubicBezTo>
                  <a:lnTo>
                    <a:pt x="6692" y="10397"/>
                  </a:lnTo>
                  <a:cubicBezTo>
                    <a:pt x="6680" y="10504"/>
                    <a:pt x="6597" y="10576"/>
                    <a:pt x="6501" y="10576"/>
                  </a:cubicBezTo>
                  <a:lnTo>
                    <a:pt x="1394" y="10576"/>
                  </a:lnTo>
                  <a:cubicBezTo>
                    <a:pt x="1287" y="10576"/>
                    <a:pt x="1215" y="10504"/>
                    <a:pt x="1215" y="10397"/>
                  </a:cubicBezTo>
                  <a:lnTo>
                    <a:pt x="1215" y="9373"/>
                  </a:lnTo>
                  <a:cubicBezTo>
                    <a:pt x="1215" y="9266"/>
                    <a:pt x="1287" y="9195"/>
                    <a:pt x="1394" y="9195"/>
                  </a:cubicBezTo>
                  <a:lnTo>
                    <a:pt x="5489" y="9195"/>
                  </a:lnTo>
                  <a:cubicBezTo>
                    <a:pt x="5573" y="9195"/>
                    <a:pt x="5644" y="9123"/>
                    <a:pt x="5644" y="9028"/>
                  </a:cubicBezTo>
                  <a:cubicBezTo>
                    <a:pt x="5644" y="8945"/>
                    <a:pt x="5573" y="8861"/>
                    <a:pt x="5489" y="8861"/>
                  </a:cubicBezTo>
                  <a:lnTo>
                    <a:pt x="1560" y="8861"/>
                  </a:lnTo>
                  <a:lnTo>
                    <a:pt x="1560" y="8683"/>
                  </a:lnTo>
                  <a:cubicBezTo>
                    <a:pt x="1560" y="8587"/>
                    <a:pt x="1632" y="8504"/>
                    <a:pt x="1739" y="8504"/>
                  </a:cubicBezTo>
                  <a:close/>
                  <a:moveTo>
                    <a:pt x="3471" y="1"/>
                  </a:moveTo>
                  <a:cubicBezTo>
                    <a:pt x="3436" y="1"/>
                    <a:pt x="3413" y="3"/>
                    <a:pt x="3406" y="3"/>
                  </a:cubicBezTo>
                  <a:cubicBezTo>
                    <a:pt x="3311" y="3"/>
                    <a:pt x="3251" y="74"/>
                    <a:pt x="3251" y="158"/>
                  </a:cubicBezTo>
                  <a:lnTo>
                    <a:pt x="3251" y="682"/>
                  </a:lnTo>
                  <a:cubicBezTo>
                    <a:pt x="3184" y="678"/>
                    <a:pt x="3123" y="676"/>
                    <a:pt x="3071" y="676"/>
                  </a:cubicBezTo>
                  <a:cubicBezTo>
                    <a:pt x="2968" y="676"/>
                    <a:pt x="2902" y="682"/>
                    <a:pt x="2894" y="682"/>
                  </a:cubicBezTo>
                  <a:cubicBezTo>
                    <a:pt x="2811" y="682"/>
                    <a:pt x="2751" y="753"/>
                    <a:pt x="2751" y="848"/>
                  </a:cubicBezTo>
                  <a:cubicBezTo>
                    <a:pt x="2751" y="932"/>
                    <a:pt x="2822" y="991"/>
                    <a:pt x="2906" y="991"/>
                  </a:cubicBezTo>
                  <a:cubicBezTo>
                    <a:pt x="2909" y="991"/>
                    <a:pt x="2939" y="990"/>
                    <a:pt x="2991" y="990"/>
                  </a:cubicBezTo>
                  <a:cubicBezTo>
                    <a:pt x="3356" y="990"/>
                    <a:pt x="4811" y="1045"/>
                    <a:pt x="5728" y="1920"/>
                  </a:cubicBezTo>
                  <a:cubicBezTo>
                    <a:pt x="6228" y="2408"/>
                    <a:pt x="6501" y="3063"/>
                    <a:pt x="6501" y="3896"/>
                  </a:cubicBezTo>
                  <a:cubicBezTo>
                    <a:pt x="6501" y="4789"/>
                    <a:pt x="6299" y="5361"/>
                    <a:pt x="6097" y="5968"/>
                  </a:cubicBezTo>
                  <a:cubicBezTo>
                    <a:pt x="5882" y="6575"/>
                    <a:pt x="5668" y="7194"/>
                    <a:pt x="5644" y="8171"/>
                  </a:cubicBezTo>
                  <a:lnTo>
                    <a:pt x="1989" y="8171"/>
                  </a:lnTo>
                  <a:cubicBezTo>
                    <a:pt x="1941" y="8075"/>
                    <a:pt x="1882" y="7909"/>
                    <a:pt x="1882" y="7647"/>
                  </a:cubicBezTo>
                  <a:cubicBezTo>
                    <a:pt x="1882" y="7230"/>
                    <a:pt x="2132" y="6266"/>
                    <a:pt x="3882" y="4515"/>
                  </a:cubicBezTo>
                  <a:cubicBezTo>
                    <a:pt x="3918" y="4480"/>
                    <a:pt x="3942" y="4385"/>
                    <a:pt x="3906" y="4325"/>
                  </a:cubicBezTo>
                  <a:cubicBezTo>
                    <a:pt x="3886" y="4275"/>
                    <a:pt x="3825" y="4251"/>
                    <a:pt x="3764" y="4251"/>
                  </a:cubicBezTo>
                  <a:cubicBezTo>
                    <a:pt x="3751" y="4251"/>
                    <a:pt x="3739" y="4252"/>
                    <a:pt x="3727" y="4254"/>
                  </a:cubicBezTo>
                  <a:cubicBezTo>
                    <a:pt x="3727" y="4254"/>
                    <a:pt x="3635" y="4276"/>
                    <a:pt x="3486" y="4276"/>
                  </a:cubicBezTo>
                  <a:cubicBezTo>
                    <a:pt x="3292" y="4276"/>
                    <a:pt x="3001" y="4238"/>
                    <a:pt x="2691" y="4063"/>
                  </a:cubicBezTo>
                  <a:cubicBezTo>
                    <a:pt x="2620" y="4020"/>
                    <a:pt x="2540" y="4000"/>
                    <a:pt x="2460" y="4000"/>
                  </a:cubicBezTo>
                  <a:cubicBezTo>
                    <a:pt x="2341" y="4000"/>
                    <a:pt x="2220" y="4044"/>
                    <a:pt x="2120" y="4123"/>
                  </a:cubicBezTo>
                  <a:cubicBezTo>
                    <a:pt x="1924" y="4281"/>
                    <a:pt x="1552" y="4499"/>
                    <a:pt x="998" y="4499"/>
                  </a:cubicBezTo>
                  <a:cubicBezTo>
                    <a:pt x="846" y="4499"/>
                    <a:pt x="680" y="4482"/>
                    <a:pt x="501" y="4444"/>
                  </a:cubicBezTo>
                  <a:lnTo>
                    <a:pt x="370" y="3777"/>
                  </a:lnTo>
                  <a:lnTo>
                    <a:pt x="2001" y="2146"/>
                  </a:lnTo>
                  <a:cubicBezTo>
                    <a:pt x="2037" y="2110"/>
                    <a:pt x="2049" y="2063"/>
                    <a:pt x="2049" y="2027"/>
                  </a:cubicBezTo>
                  <a:lnTo>
                    <a:pt x="2049" y="1813"/>
                  </a:lnTo>
                  <a:cubicBezTo>
                    <a:pt x="2049" y="1729"/>
                    <a:pt x="2120" y="1634"/>
                    <a:pt x="2215" y="1634"/>
                  </a:cubicBezTo>
                  <a:cubicBezTo>
                    <a:pt x="2327" y="1626"/>
                    <a:pt x="2501" y="1615"/>
                    <a:pt x="2715" y="1615"/>
                  </a:cubicBezTo>
                  <a:cubicBezTo>
                    <a:pt x="3115" y="1615"/>
                    <a:pt x="3656" y="1654"/>
                    <a:pt x="4192" y="1825"/>
                  </a:cubicBezTo>
                  <a:cubicBezTo>
                    <a:pt x="4211" y="1833"/>
                    <a:pt x="4231" y="1837"/>
                    <a:pt x="4250" y="1837"/>
                  </a:cubicBezTo>
                  <a:cubicBezTo>
                    <a:pt x="4314" y="1837"/>
                    <a:pt x="4373" y="1794"/>
                    <a:pt x="4382" y="1729"/>
                  </a:cubicBezTo>
                  <a:cubicBezTo>
                    <a:pt x="4418" y="1634"/>
                    <a:pt x="4370" y="1539"/>
                    <a:pt x="4275" y="1527"/>
                  </a:cubicBezTo>
                  <a:cubicBezTo>
                    <a:pt x="3701" y="1346"/>
                    <a:pt x="3117" y="1300"/>
                    <a:pt x="2687" y="1300"/>
                  </a:cubicBezTo>
                  <a:cubicBezTo>
                    <a:pt x="2465" y="1300"/>
                    <a:pt x="2285" y="1312"/>
                    <a:pt x="2168" y="1325"/>
                  </a:cubicBezTo>
                  <a:cubicBezTo>
                    <a:pt x="1906" y="1348"/>
                    <a:pt x="1715" y="1563"/>
                    <a:pt x="1715" y="1813"/>
                  </a:cubicBezTo>
                  <a:lnTo>
                    <a:pt x="1715" y="1968"/>
                  </a:lnTo>
                  <a:lnTo>
                    <a:pt x="60" y="3611"/>
                  </a:lnTo>
                  <a:cubicBezTo>
                    <a:pt x="24" y="3658"/>
                    <a:pt x="1" y="3706"/>
                    <a:pt x="24" y="3765"/>
                  </a:cubicBezTo>
                  <a:lnTo>
                    <a:pt x="179" y="4611"/>
                  </a:lnTo>
                  <a:cubicBezTo>
                    <a:pt x="203" y="4670"/>
                    <a:pt x="239" y="4718"/>
                    <a:pt x="298" y="4730"/>
                  </a:cubicBezTo>
                  <a:cubicBezTo>
                    <a:pt x="542" y="4788"/>
                    <a:pt x="764" y="4813"/>
                    <a:pt x="967" y="4813"/>
                  </a:cubicBezTo>
                  <a:cubicBezTo>
                    <a:pt x="1627" y="4813"/>
                    <a:pt x="2071" y="4552"/>
                    <a:pt x="2299" y="4361"/>
                  </a:cubicBezTo>
                  <a:cubicBezTo>
                    <a:pt x="2338" y="4329"/>
                    <a:pt x="2389" y="4313"/>
                    <a:pt x="2435" y="4313"/>
                  </a:cubicBezTo>
                  <a:cubicBezTo>
                    <a:pt x="2459" y="4313"/>
                    <a:pt x="2481" y="4317"/>
                    <a:pt x="2501" y="4325"/>
                  </a:cubicBezTo>
                  <a:cubicBezTo>
                    <a:pt x="2822" y="4504"/>
                    <a:pt x="3120" y="4563"/>
                    <a:pt x="3334" y="4587"/>
                  </a:cubicBezTo>
                  <a:cubicBezTo>
                    <a:pt x="1846" y="6135"/>
                    <a:pt x="1537" y="7099"/>
                    <a:pt x="1537" y="7635"/>
                  </a:cubicBezTo>
                  <a:cubicBezTo>
                    <a:pt x="1537" y="7861"/>
                    <a:pt x="1584" y="8040"/>
                    <a:pt x="1608" y="8159"/>
                  </a:cubicBezTo>
                  <a:cubicBezTo>
                    <a:pt x="1370" y="8195"/>
                    <a:pt x="1191" y="8397"/>
                    <a:pt x="1191" y="8647"/>
                  </a:cubicBezTo>
                  <a:lnTo>
                    <a:pt x="1191" y="8849"/>
                  </a:lnTo>
                  <a:cubicBezTo>
                    <a:pt x="1001" y="8909"/>
                    <a:pt x="858" y="9111"/>
                    <a:pt x="858" y="9326"/>
                  </a:cubicBezTo>
                  <a:lnTo>
                    <a:pt x="858" y="10361"/>
                  </a:lnTo>
                  <a:cubicBezTo>
                    <a:pt x="858" y="10635"/>
                    <a:pt x="1072" y="10861"/>
                    <a:pt x="1358" y="10861"/>
                  </a:cubicBezTo>
                  <a:lnTo>
                    <a:pt x="6501" y="10861"/>
                  </a:lnTo>
                  <a:cubicBezTo>
                    <a:pt x="6775" y="10861"/>
                    <a:pt x="7002" y="10635"/>
                    <a:pt x="7002" y="10361"/>
                  </a:cubicBezTo>
                  <a:lnTo>
                    <a:pt x="7002" y="9326"/>
                  </a:lnTo>
                  <a:cubicBezTo>
                    <a:pt x="7002" y="9171"/>
                    <a:pt x="6859" y="8968"/>
                    <a:pt x="6656" y="8897"/>
                  </a:cubicBezTo>
                  <a:lnTo>
                    <a:pt x="6656" y="8695"/>
                  </a:lnTo>
                  <a:cubicBezTo>
                    <a:pt x="6656" y="8409"/>
                    <a:pt x="6442" y="8183"/>
                    <a:pt x="6156" y="8183"/>
                  </a:cubicBezTo>
                  <a:lnTo>
                    <a:pt x="5978" y="8183"/>
                  </a:lnTo>
                  <a:cubicBezTo>
                    <a:pt x="5990" y="7266"/>
                    <a:pt x="6204" y="6671"/>
                    <a:pt x="6406" y="6087"/>
                  </a:cubicBezTo>
                  <a:cubicBezTo>
                    <a:pt x="6621" y="5492"/>
                    <a:pt x="6823" y="4861"/>
                    <a:pt x="6823" y="3908"/>
                  </a:cubicBezTo>
                  <a:cubicBezTo>
                    <a:pt x="6823" y="2991"/>
                    <a:pt x="6525" y="2241"/>
                    <a:pt x="5966" y="1694"/>
                  </a:cubicBezTo>
                  <a:cubicBezTo>
                    <a:pt x="5501" y="1265"/>
                    <a:pt x="4930" y="1015"/>
                    <a:pt x="4418" y="860"/>
                  </a:cubicBezTo>
                  <a:cubicBezTo>
                    <a:pt x="4311" y="396"/>
                    <a:pt x="4061" y="182"/>
                    <a:pt x="3846" y="86"/>
                  </a:cubicBezTo>
                  <a:cubicBezTo>
                    <a:pt x="3690" y="12"/>
                    <a:pt x="3550" y="1"/>
                    <a:pt x="34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290;p64">
              <a:extLst>
                <a:ext uri="{FF2B5EF4-FFF2-40B4-BE49-F238E27FC236}">
                  <a16:creationId xmlns:a16="http://schemas.microsoft.com/office/drawing/2014/main" id="{66507138-604A-44F0-81C7-2DF07088E8E4}"/>
                </a:ext>
              </a:extLst>
            </p:cNvPr>
            <p:cNvSpPr/>
            <p:nvPr/>
          </p:nvSpPr>
          <p:spPr>
            <a:xfrm>
              <a:off x="3913799" y="2948231"/>
              <a:ext cx="20499" cy="14960"/>
            </a:xfrm>
            <a:custGeom>
              <a:avLst/>
              <a:gdLst/>
              <a:ahLst/>
              <a:cxnLst/>
              <a:rect l="l" t="t" r="r" b="b"/>
              <a:pathLst>
                <a:path w="644" h="470" extrusionOk="0">
                  <a:moveTo>
                    <a:pt x="184" y="0"/>
                  </a:moveTo>
                  <a:cubicBezTo>
                    <a:pt x="126" y="0"/>
                    <a:pt x="73" y="27"/>
                    <a:pt x="48" y="76"/>
                  </a:cubicBezTo>
                  <a:cubicBezTo>
                    <a:pt x="1" y="148"/>
                    <a:pt x="36" y="255"/>
                    <a:pt x="108" y="291"/>
                  </a:cubicBezTo>
                  <a:cubicBezTo>
                    <a:pt x="203" y="326"/>
                    <a:pt x="286" y="386"/>
                    <a:pt x="358" y="433"/>
                  </a:cubicBezTo>
                  <a:cubicBezTo>
                    <a:pt x="394" y="445"/>
                    <a:pt x="417" y="469"/>
                    <a:pt x="453" y="469"/>
                  </a:cubicBezTo>
                  <a:cubicBezTo>
                    <a:pt x="501" y="469"/>
                    <a:pt x="560" y="433"/>
                    <a:pt x="584" y="386"/>
                  </a:cubicBezTo>
                  <a:cubicBezTo>
                    <a:pt x="644" y="326"/>
                    <a:pt x="620" y="231"/>
                    <a:pt x="537" y="183"/>
                  </a:cubicBezTo>
                  <a:cubicBezTo>
                    <a:pt x="453" y="124"/>
                    <a:pt x="358" y="64"/>
                    <a:pt x="263" y="17"/>
                  </a:cubicBezTo>
                  <a:cubicBezTo>
                    <a:pt x="237" y="6"/>
                    <a:pt x="210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291;p64">
              <a:extLst>
                <a:ext uri="{FF2B5EF4-FFF2-40B4-BE49-F238E27FC236}">
                  <a16:creationId xmlns:a16="http://schemas.microsoft.com/office/drawing/2014/main" id="{050D3B86-E76C-4C2F-93F8-3070C5D97718}"/>
                </a:ext>
              </a:extLst>
            </p:cNvPr>
            <p:cNvSpPr/>
            <p:nvPr/>
          </p:nvSpPr>
          <p:spPr>
            <a:xfrm>
              <a:off x="3841418" y="2956315"/>
              <a:ext cx="10631" cy="15947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34"/>
                  </a:lnTo>
                  <a:cubicBezTo>
                    <a:pt x="1" y="418"/>
                    <a:pt x="72" y="501"/>
                    <a:pt x="167" y="501"/>
                  </a:cubicBezTo>
                  <a:cubicBezTo>
                    <a:pt x="251" y="501"/>
                    <a:pt x="334" y="418"/>
                    <a:pt x="334" y="334"/>
                  </a:cubicBezTo>
                  <a:lnTo>
                    <a:pt x="334" y="167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136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86A7-14BE-4927-98CA-CC538F072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6792628" cy="577800"/>
          </a:xfrm>
        </p:spPr>
        <p:txBody>
          <a:bodyPr/>
          <a:lstStyle/>
          <a:p>
            <a:r>
              <a:rPr lang="en-US" dirty="0"/>
              <a:t>Looking at the Train Set &amp; Test Set of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1B4AF-3CCD-4338-A465-18B62BBF5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254" y="1975399"/>
            <a:ext cx="1446260" cy="1322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CBAA65-C2F7-4995-AC16-B4B42BC7C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325" y="1975399"/>
            <a:ext cx="1446260" cy="1357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76B954-9085-4C9B-82D2-839C03673CB9}"/>
              </a:ext>
            </a:extLst>
          </p:cNvPr>
          <p:cNvSpPr txBox="1"/>
          <p:nvPr/>
        </p:nvSpPr>
        <p:spPr>
          <a:xfrm>
            <a:off x="837942" y="3599964"/>
            <a:ext cx="2750884" cy="943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bg1"/>
                </a:solidFill>
              </a:rPr>
              <a:t>Here for the Train 14 Customers with no Data who were targeted.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So, we Dropped them.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6E899-1103-472A-B49F-F8AF2005E5B9}"/>
              </a:ext>
            </a:extLst>
          </p:cNvPr>
          <p:cNvSpPr txBox="1"/>
          <p:nvPr/>
        </p:nvSpPr>
        <p:spPr>
          <a:xfrm>
            <a:off x="5241929" y="3606486"/>
            <a:ext cx="30422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bg1"/>
                </a:solidFill>
              </a:rPr>
              <a:t>Here all the Customers had Historic Data.</a:t>
            </a:r>
          </a:p>
        </p:txBody>
      </p:sp>
    </p:spTree>
    <p:extLst>
      <p:ext uri="{BB962C8B-B14F-4D97-AF65-F5344CB8AC3E}">
        <p14:creationId xmlns:p14="http://schemas.microsoft.com/office/powerpoint/2010/main" val="212296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C074B0-1A4C-4384-9E6C-D30B17EB8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784" y="842995"/>
            <a:ext cx="2200500" cy="824100"/>
          </a:xfrm>
        </p:spPr>
        <p:txBody>
          <a:bodyPr/>
          <a:lstStyle/>
          <a:p>
            <a:r>
              <a:rPr lang="en-US" dirty="0"/>
              <a:t>Calculating the p-value for each feature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3D5078-3FCF-45BA-BC30-84D899182B26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3785424" y="4069936"/>
            <a:ext cx="2024109" cy="459600"/>
          </a:xfrm>
        </p:spPr>
        <p:txBody>
          <a:bodyPr/>
          <a:lstStyle/>
          <a:p>
            <a:r>
              <a:rPr lang="en-US" dirty="0"/>
              <a:t>Recency</a:t>
            </a:r>
            <a:br>
              <a:rPr lang="en-US" dirty="0"/>
            </a:br>
            <a:r>
              <a:rPr lang="en-US" dirty="0"/>
              <a:t>Tenure</a:t>
            </a:r>
            <a:br>
              <a:rPr lang="en-US" dirty="0"/>
            </a:br>
            <a:r>
              <a:rPr lang="en-US" dirty="0"/>
              <a:t>ADGBD </a:t>
            </a:r>
            <a:br>
              <a:rPr lang="en-US" dirty="0"/>
            </a:br>
            <a:r>
              <a:rPr lang="en-US" dirty="0"/>
              <a:t>Total Frequency 3 , 6, 9 </a:t>
            </a:r>
            <a:br>
              <a:rPr lang="en-US" dirty="0"/>
            </a:br>
            <a:r>
              <a:rPr lang="en-US" dirty="0"/>
              <a:t>Total Donation 6</a:t>
            </a:r>
            <a:br>
              <a:rPr lang="en-US" dirty="0"/>
            </a:br>
            <a:r>
              <a:rPr lang="en-US" dirty="0"/>
              <a:t>Gender</a:t>
            </a:r>
            <a:br>
              <a:rPr lang="en-US" dirty="0"/>
            </a:br>
            <a:r>
              <a:rPr lang="en-US" dirty="0"/>
              <a:t>Campaign Age </a:t>
            </a:r>
            <a:br>
              <a:rPr lang="en-US" dirty="0"/>
            </a:br>
            <a:r>
              <a:rPr lang="en-US" dirty="0"/>
              <a:t>Minimum Age</a:t>
            </a:r>
            <a:br>
              <a:rPr lang="en-US" dirty="0"/>
            </a:br>
            <a:r>
              <a:rPr lang="en-US" dirty="0"/>
              <a:t>Avg Donation 6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B9C87EC-013C-4147-8A69-ADD880BB6056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346525" y="2183733"/>
            <a:ext cx="2270700" cy="8241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dirty="0"/>
              <a:t>P-value = 5.39e-26</a:t>
            </a:r>
          </a:p>
          <a:p>
            <a:pPr>
              <a:lnSpc>
                <a:spcPct val="125000"/>
              </a:lnSpc>
            </a:pPr>
            <a:r>
              <a:rPr lang="en-US" dirty="0"/>
              <a:t>P-value = 1.78e-16</a:t>
            </a:r>
          </a:p>
          <a:p>
            <a:pPr>
              <a:lnSpc>
                <a:spcPct val="125000"/>
              </a:lnSpc>
            </a:pPr>
            <a:r>
              <a:rPr lang="en-US" dirty="0"/>
              <a:t>P-value = 3.42e-11</a:t>
            </a:r>
          </a:p>
          <a:p>
            <a:pPr>
              <a:lnSpc>
                <a:spcPct val="125000"/>
              </a:lnSpc>
            </a:pPr>
            <a:r>
              <a:rPr lang="en-US" dirty="0"/>
              <a:t> P-value = ~1.54e-24</a:t>
            </a:r>
          </a:p>
          <a:p>
            <a:pPr>
              <a:lnSpc>
                <a:spcPct val="125000"/>
              </a:lnSpc>
            </a:pPr>
            <a:r>
              <a:rPr lang="en-US" dirty="0"/>
              <a:t>P-value = 4.63e-16</a:t>
            </a:r>
          </a:p>
          <a:p>
            <a:pPr>
              <a:lnSpc>
                <a:spcPct val="125000"/>
              </a:lnSpc>
            </a:pPr>
            <a:r>
              <a:rPr lang="en-US" dirty="0"/>
              <a:t>P-value = 3.16e-74</a:t>
            </a:r>
          </a:p>
          <a:p>
            <a:pPr>
              <a:lnSpc>
                <a:spcPct val="125000"/>
              </a:lnSpc>
            </a:pPr>
            <a:r>
              <a:rPr lang="en-US" dirty="0"/>
              <a:t>P-value = 2.47e-72</a:t>
            </a:r>
          </a:p>
          <a:p>
            <a:pPr>
              <a:lnSpc>
                <a:spcPct val="125000"/>
              </a:lnSpc>
            </a:pPr>
            <a:r>
              <a:rPr lang="en-US" dirty="0"/>
              <a:t>P-value = 2.48e-74</a:t>
            </a:r>
          </a:p>
          <a:p>
            <a:pPr>
              <a:lnSpc>
                <a:spcPct val="125000"/>
              </a:lnSpc>
            </a:pPr>
            <a:r>
              <a:rPr lang="en-US" dirty="0"/>
              <a:t>P-value = 1.7e-70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F96B9FF-FA6E-470F-858A-B70B6A4C9887}"/>
              </a:ext>
            </a:extLst>
          </p:cNvPr>
          <p:cNvSpPr>
            <a:spLocks noGrp="1"/>
          </p:cNvSpPr>
          <p:nvPr>
            <p:ph type="ctrTitle" idx="6"/>
          </p:nvPr>
        </p:nvSpPr>
        <p:spPr/>
        <p:txBody>
          <a:bodyPr/>
          <a:lstStyle/>
          <a:p>
            <a:r>
              <a:rPr lang="en-US" dirty="0"/>
              <a:t>Feature Selection 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10439C86-231F-4963-9550-CA649E37C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43" y="1500188"/>
            <a:ext cx="3316007" cy="3123095"/>
          </a:xfrm>
          <a:prstGeom prst="rect">
            <a:avLst/>
          </a:prstGeom>
        </p:spPr>
      </p:pic>
      <p:sp>
        <p:nvSpPr>
          <p:cNvPr id="33" name="Subtitle 2">
            <a:extLst>
              <a:ext uri="{FF2B5EF4-FFF2-40B4-BE49-F238E27FC236}">
                <a16:creationId xmlns:a16="http://schemas.microsoft.com/office/drawing/2014/main" id="{0B86A163-8959-4AFB-BE06-2DC597ADCF7D}"/>
              </a:ext>
            </a:extLst>
          </p:cNvPr>
          <p:cNvSpPr txBox="1">
            <a:spLocks/>
          </p:cNvSpPr>
          <p:nvPr/>
        </p:nvSpPr>
        <p:spPr>
          <a:xfrm>
            <a:off x="4620759" y="1639528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dirty="0"/>
              <a:t>Selected Features</a:t>
            </a:r>
          </a:p>
        </p:txBody>
      </p:sp>
    </p:spTree>
    <p:extLst>
      <p:ext uri="{BB962C8B-B14F-4D97-AF65-F5344CB8AC3E}">
        <p14:creationId xmlns:p14="http://schemas.microsoft.com/office/powerpoint/2010/main" val="4174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Donors’ Profile</a:t>
            </a:r>
            <a:endParaRPr dirty="0"/>
          </a:p>
        </p:txBody>
      </p:sp>
      <p:sp>
        <p:nvSpPr>
          <p:cNvPr id="1010" name="Google Shape;1010;p35"/>
          <p:cNvSpPr/>
          <p:nvPr/>
        </p:nvSpPr>
        <p:spPr>
          <a:xfrm>
            <a:off x="1411483" y="1615175"/>
            <a:ext cx="1674020" cy="1674059"/>
          </a:xfrm>
          <a:custGeom>
            <a:avLst/>
            <a:gdLst/>
            <a:ahLst/>
            <a:cxnLst/>
            <a:rect l="l" t="t" r="r" b="b"/>
            <a:pathLst>
              <a:path w="43045" h="43046" extrusionOk="0">
                <a:moveTo>
                  <a:pt x="21522" y="2193"/>
                </a:moveTo>
                <a:cubicBezTo>
                  <a:pt x="32195" y="2206"/>
                  <a:pt x="40839" y="10850"/>
                  <a:pt x="40852" y="21523"/>
                </a:cubicBezTo>
                <a:cubicBezTo>
                  <a:pt x="40852" y="29348"/>
                  <a:pt x="36139" y="36392"/>
                  <a:pt x="28919" y="39391"/>
                </a:cubicBezTo>
                <a:cubicBezTo>
                  <a:pt x="26525" y="40379"/>
                  <a:pt x="24014" y="40860"/>
                  <a:pt x="21525" y="40860"/>
                </a:cubicBezTo>
                <a:cubicBezTo>
                  <a:pt x="16494" y="40860"/>
                  <a:pt x="11551" y="38896"/>
                  <a:pt x="7850" y="35195"/>
                </a:cubicBezTo>
                <a:cubicBezTo>
                  <a:pt x="2319" y="29663"/>
                  <a:pt x="668" y="21346"/>
                  <a:pt x="3654" y="14126"/>
                </a:cubicBezTo>
                <a:cubicBezTo>
                  <a:pt x="6653" y="6893"/>
                  <a:pt x="13697" y="2193"/>
                  <a:pt x="21522" y="2193"/>
                </a:cubicBezTo>
                <a:close/>
                <a:moveTo>
                  <a:pt x="21522" y="1"/>
                </a:moveTo>
                <a:cubicBezTo>
                  <a:pt x="9652" y="1"/>
                  <a:pt x="0" y="9653"/>
                  <a:pt x="0" y="21523"/>
                </a:cubicBezTo>
                <a:cubicBezTo>
                  <a:pt x="0" y="33393"/>
                  <a:pt x="9652" y="43045"/>
                  <a:pt x="21522" y="43045"/>
                </a:cubicBezTo>
                <a:cubicBezTo>
                  <a:pt x="33380" y="43045"/>
                  <a:pt x="43045" y="33393"/>
                  <a:pt x="43045" y="21523"/>
                </a:cubicBezTo>
                <a:cubicBezTo>
                  <a:pt x="43045" y="9653"/>
                  <a:pt x="33392" y="1"/>
                  <a:pt x="21522" y="1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5"/>
          <p:cNvSpPr/>
          <p:nvPr/>
        </p:nvSpPr>
        <p:spPr>
          <a:xfrm>
            <a:off x="1508979" y="1767040"/>
            <a:ext cx="1424618" cy="1370756"/>
          </a:xfrm>
          <a:custGeom>
            <a:avLst/>
            <a:gdLst/>
            <a:ahLst/>
            <a:cxnLst/>
            <a:rect l="l" t="t" r="r" b="b"/>
            <a:pathLst>
              <a:path w="36632" h="35247" extrusionOk="0">
                <a:moveTo>
                  <a:pt x="19015" y="2182"/>
                </a:moveTo>
                <a:cubicBezTo>
                  <a:pt x="27533" y="2194"/>
                  <a:pt x="34439" y="9100"/>
                  <a:pt x="34451" y="17630"/>
                </a:cubicBezTo>
                <a:cubicBezTo>
                  <a:pt x="34451" y="23868"/>
                  <a:pt x="30684" y="29500"/>
                  <a:pt x="24913" y="31882"/>
                </a:cubicBezTo>
                <a:cubicBezTo>
                  <a:pt x="23004" y="32675"/>
                  <a:pt x="21000" y="33060"/>
                  <a:pt x="19011" y="33060"/>
                </a:cubicBezTo>
                <a:cubicBezTo>
                  <a:pt x="14997" y="33060"/>
                  <a:pt x="11048" y="31492"/>
                  <a:pt x="8090" y="28543"/>
                </a:cubicBezTo>
                <a:cubicBezTo>
                  <a:pt x="3680" y="24132"/>
                  <a:pt x="2357" y="17492"/>
                  <a:pt x="4751" y="11721"/>
                </a:cubicBezTo>
                <a:cubicBezTo>
                  <a:pt x="7133" y="5949"/>
                  <a:pt x="12765" y="2194"/>
                  <a:pt x="19015" y="2194"/>
                </a:cubicBezTo>
                <a:lnTo>
                  <a:pt x="19015" y="2182"/>
                </a:lnTo>
                <a:close/>
                <a:moveTo>
                  <a:pt x="19027" y="1"/>
                </a:moveTo>
                <a:cubicBezTo>
                  <a:pt x="14437" y="1"/>
                  <a:pt x="9927" y="1794"/>
                  <a:pt x="6553" y="5168"/>
                </a:cubicBezTo>
                <a:cubicBezTo>
                  <a:pt x="1513" y="10209"/>
                  <a:pt x="1" y="17782"/>
                  <a:pt x="2735" y="24372"/>
                </a:cubicBezTo>
                <a:cubicBezTo>
                  <a:pt x="5457" y="30950"/>
                  <a:pt x="11883" y="35246"/>
                  <a:pt x="19015" y="35246"/>
                </a:cubicBezTo>
                <a:cubicBezTo>
                  <a:pt x="28743" y="35234"/>
                  <a:pt x="36619" y="27358"/>
                  <a:pt x="36631" y="17630"/>
                </a:cubicBezTo>
                <a:cubicBezTo>
                  <a:pt x="36631" y="10498"/>
                  <a:pt x="32334" y="4072"/>
                  <a:pt x="25757" y="1338"/>
                </a:cubicBezTo>
                <a:cubicBezTo>
                  <a:pt x="23578" y="438"/>
                  <a:pt x="21293" y="1"/>
                  <a:pt x="19027" y="1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5"/>
          <p:cNvSpPr txBox="1"/>
          <p:nvPr/>
        </p:nvSpPr>
        <p:spPr>
          <a:xfrm>
            <a:off x="1446264" y="3514400"/>
            <a:ext cx="841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60%</a:t>
            </a:r>
            <a:endParaRPr sz="2000" dirty="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13" name="Google Shape;1013;p35"/>
          <p:cNvSpPr/>
          <p:nvPr/>
        </p:nvSpPr>
        <p:spPr>
          <a:xfrm>
            <a:off x="1411495" y="1615425"/>
            <a:ext cx="1674000" cy="1674000"/>
          </a:xfrm>
          <a:prstGeom prst="blockArc">
            <a:avLst>
              <a:gd name="adj1" fmla="val 5981036"/>
              <a:gd name="adj2" fmla="val 1956664"/>
              <a:gd name="adj3" fmla="val 517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5"/>
          <p:cNvSpPr/>
          <p:nvPr/>
        </p:nvSpPr>
        <p:spPr>
          <a:xfrm>
            <a:off x="1563197" y="1767040"/>
            <a:ext cx="1370400" cy="1370400"/>
          </a:xfrm>
          <a:prstGeom prst="blockArc">
            <a:avLst>
              <a:gd name="adj1" fmla="val 10800000"/>
              <a:gd name="adj2" fmla="val 1840440"/>
              <a:gd name="adj3" fmla="val 598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5"/>
          <p:cNvSpPr txBox="1"/>
          <p:nvPr/>
        </p:nvSpPr>
        <p:spPr>
          <a:xfrm>
            <a:off x="1446264" y="4068100"/>
            <a:ext cx="841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40%</a:t>
            </a:r>
            <a:endParaRPr sz="2000" dirty="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16" name="Google Shape;1016;p35"/>
          <p:cNvSpPr txBox="1"/>
          <p:nvPr/>
        </p:nvSpPr>
        <p:spPr>
          <a:xfrm>
            <a:off x="2230880" y="3514400"/>
            <a:ext cx="12048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Female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17" name="Google Shape;1017;p35"/>
          <p:cNvSpPr txBox="1"/>
          <p:nvPr/>
        </p:nvSpPr>
        <p:spPr>
          <a:xfrm>
            <a:off x="2230889" y="4068100"/>
            <a:ext cx="841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Male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1018" name="Google Shape;1018;p35"/>
          <p:cNvCxnSpPr>
            <a:cxnSpLocks/>
            <a:stCxn id="1014" idx="0"/>
            <a:endCxn id="1015" idx="1"/>
          </p:cNvCxnSpPr>
          <p:nvPr/>
        </p:nvCxnSpPr>
        <p:spPr>
          <a:xfrm rot="5400000">
            <a:off x="619642" y="3278863"/>
            <a:ext cx="1811160" cy="157915"/>
          </a:xfrm>
          <a:prstGeom prst="bentConnector4">
            <a:avLst>
              <a:gd name="adj1" fmla="val 25692"/>
              <a:gd name="adj2" fmla="val 24476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9" name="Google Shape;1019;p35"/>
          <p:cNvCxnSpPr/>
          <p:nvPr/>
        </p:nvCxnSpPr>
        <p:spPr>
          <a:xfrm rot="10800000">
            <a:off x="1709408" y="3068100"/>
            <a:ext cx="0" cy="521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2" name="Google Shape;1052;p35"/>
          <p:cNvGrpSpPr/>
          <p:nvPr/>
        </p:nvGrpSpPr>
        <p:grpSpPr>
          <a:xfrm>
            <a:off x="4923267" y="3422061"/>
            <a:ext cx="417992" cy="1036638"/>
            <a:chOff x="3343310" y="4475555"/>
            <a:chExt cx="127717" cy="316753"/>
          </a:xfrm>
        </p:grpSpPr>
        <p:sp>
          <p:nvSpPr>
            <p:cNvPr id="1053" name="Google Shape;1053;p35"/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35"/>
          <p:cNvSpPr txBox="1"/>
          <p:nvPr/>
        </p:nvSpPr>
        <p:spPr>
          <a:xfrm>
            <a:off x="5756375" y="3422050"/>
            <a:ext cx="15951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9144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3574</a:t>
            </a:r>
            <a:endParaRPr sz="3000" dirty="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56" name="Google Shape;1056;p35"/>
          <p:cNvSpPr txBox="1"/>
          <p:nvPr/>
        </p:nvSpPr>
        <p:spPr>
          <a:xfrm>
            <a:off x="5680688" y="3712491"/>
            <a:ext cx="1746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Donors</a:t>
            </a:r>
            <a:endParaRPr sz="18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57" name="Google Shape;1057;p35"/>
          <p:cNvSpPr/>
          <p:nvPr/>
        </p:nvSpPr>
        <p:spPr>
          <a:xfrm>
            <a:off x="5482538" y="3388075"/>
            <a:ext cx="184200" cy="1104600"/>
          </a:xfrm>
          <a:prstGeom prst="rightBrace">
            <a:avLst>
              <a:gd name="adj1" fmla="val 0"/>
              <a:gd name="adj2" fmla="val 848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8" name="Google Shape;1058;p35"/>
          <p:cNvCxnSpPr>
            <a:stCxn id="1057" idx="1"/>
          </p:cNvCxnSpPr>
          <p:nvPr/>
        </p:nvCxnSpPr>
        <p:spPr>
          <a:xfrm>
            <a:off x="5666738" y="4325704"/>
            <a:ext cx="1774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9" name="Google Shape;1059;p35"/>
          <p:cNvGrpSpPr/>
          <p:nvPr/>
        </p:nvGrpSpPr>
        <p:grpSpPr>
          <a:xfrm>
            <a:off x="4363992" y="3422061"/>
            <a:ext cx="417992" cy="1036638"/>
            <a:chOff x="3343310" y="4475555"/>
            <a:chExt cx="127717" cy="316753"/>
          </a:xfrm>
        </p:grpSpPr>
        <p:sp>
          <p:nvSpPr>
            <p:cNvPr id="1060" name="Google Shape;1060;p35"/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2" name="Google Shape;1062;p35"/>
          <p:cNvSpPr txBox="1"/>
          <p:nvPr/>
        </p:nvSpPr>
        <p:spPr>
          <a:xfrm>
            <a:off x="1307862" y="1022054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GENDER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0D0064F0-9F14-46C6-9566-B448034FE3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209199"/>
              </p:ext>
            </p:extLst>
          </p:nvPr>
        </p:nvGraphicFramePr>
        <p:xfrm>
          <a:off x="241483" y="1347547"/>
          <a:ext cx="3947028" cy="2264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2D9AAA26-061E-40E0-AC48-8897206879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9576196"/>
              </p:ext>
            </p:extLst>
          </p:nvPr>
        </p:nvGraphicFramePr>
        <p:xfrm>
          <a:off x="4036218" y="5737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7083171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869</Words>
  <Application>Microsoft Office PowerPoint</Application>
  <PresentationFormat>On-screen Show (16:9)</PresentationFormat>
  <Paragraphs>185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Share Tech</vt:lpstr>
      <vt:lpstr>Calibri</vt:lpstr>
      <vt:lpstr>Maven Pro</vt:lpstr>
      <vt:lpstr>Fira Sans Extra Condensed Medium</vt:lpstr>
      <vt:lpstr>Fira Sans Condensed Medium</vt:lpstr>
      <vt:lpstr>Advent Pro SemiBold</vt:lpstr>
      <vt:lpstr>Data Science Consulting by Slidesgo</vt:lpstr>
      <vt:lpstr>DSC – Find Donors for you cause</vt:lpstr>
      <vt:lpstr>RESULTS</vt:lpstr>
      <vt:lpstr>Objective</vt:lpstr>
      <vt:lpstr>Timeline</vt:lpstr>
      <vt:lpstr>Data Sources</vt:lpstr>
      <vt:lpstr>Feature Engineering</vt:lpstr>
      <vt:lpstr>Looking at the Train Set &amp; Test Set of Data </vt:lpstr>
      <vt:lpstr>Recency Tenure ADGBD  Total Frequency 3 , 6, 9  Total Donation 6 Gender Campaign Age  Minimum Age Avg Donation 6</vt:lpstr>
      <vt:lpstr>Target Donors’ Profile</vt:lpstr>
      <vt:lpstr>Target Donors’ Profile</vt:lpstr>
      <vt:lpstr>Target Donors’ Profile</vt:lpstr>
      <vt:lpstr>Target Donors’ Profile</vt:lpstr>
      <vt:lpstr>Target Donors’ Profile</vt:lpstr>
      <vt:lpstr>Target Donors’ Profile</vt:lpstr>
      <vt:lpstr>Target Donors’ Profile</vt:lpstr>
      <vt:lpstr>Target Donors’ Profile</vt:lpstr>
      <vt:lpstr>Target Donors’ Profile</vt:lpstr>
      <vt:lpstr>Model Choice </vt:lpstr>
      <vt:lpstr>Model Evaluation – ROC Curve</vt:lpstr>
      <vt:lpstr>Model Evaluation – Cumulative Response </vt:lpstr>
      <vt:lpstr>Model Evaluation – Lift </vt:lpstr>
      <vt:lpstr>Model Evaluation – Cumulative Gains </vt:lpstr>
      <vt:lpstr>PowerPoint Presentation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– Find Donors for you cause</dc:title>
  <dc:creator>Kamalakannan Thayanidhi</dc:creator>
  <cp:lastModifiedBy>GALLET Charlotte</cp:lastModifiedBy>
  <cp:revision>22</cp:revision>
  <dcterms:modified xsi:type="dcterms:W3CDTF">2021-12-08T06:17:58Z</dcterms:modified>
</cp:coreProperties>
</file>