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6" r:id="rId9"/>
    <p:sldId id="262" r:id="rId10"/>
    <p:sldId id="265" r:id="rId11"/>
    <p:sldId id="267" r:id="rId12"/>
    <p:sldId id="264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13"/>
  </p:normalViewPr>
  <p:slideViewPr>
    <p:cSldViewPr snapToGrid="0">
      <p:cViewPr>
        <p:scale>
          <a:sx n="100" d="100"/>
          <a:sy n="100" d="100"/>
        </p:scale>
        <p:origin x="10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3152D1-A382-2344-95EE-21B0A3AF036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13E6E5F-F996-6E4A-B19F-D728080B0CA1}">
      <dgm:prSet phldrT="[Text]" custT="1"/>
      <dgm:spPr/>
      <dgm:t>
        <a:bodyPr/>
        <a:lstStyle/>
        <a:p>
          <a:r>
            <a:rPr lang="en-IN" sz="1800" b="0" i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Scenario Analysis</a:t>
          </a:r>
          <a:endParaRPr lang="en-GB" sz="18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B2B455F-D048-AE4F-A75C-8A999301301C}" type="parTrans" cxnId="{607CA32B-BAC6-8D4C-A4D6-F119750AC082}">
      <dgm:prSet/>
      <dgm:spPr/>
      <dgm:t>
        <a:bodyPr/>
        <a:lstStyle/>
        <a:p>
          <a:endParaRPr lang="en-GB" sz="2800" b="0" cap="none" spc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7B7863C-6938-4746-B899-04DA30CC1DEB}" type="sibTrans" cxnId="{607CA32B-BAC6-8D4C-A4D6-F119750AC082}">
      <dgm:prSet custT="1"/>
      <dgm:spPr/>
      <dgm:t>
        <a:bodyPr/>
        <a:lstStyle/>
        <a:p>
          <a:endParaRPr lang="en-GB" sz="1200" b="0" cap="none" spc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098BDBF-663B-2A49-A7C6-DCBE15A2672B}">
      <dgm:prSet phldrT="[Text]" custT="1"/>
      <dgm:spPr/>
      <dgm:t>
        <a:bodyPr/>
        <a:lstStyle/>
        <a:p>
          <a:r>
            <a:rPr lang="en-IN" sz="1800" b="0" i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 Integration</a:t>
          </a:r>
          <a:endParaRPr lang="en-GB" sz="18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B86D98D-7F35-DF46-814D-7A84129A9FB0}" type="parTrans" cxnId="{B9887D5C-A4B2-6F46-8DDC-BA4DDFBBB760}">
      <dgm:prSet/>
      <dgm:spPr/>
      <dgm:t>
        <a:bodyPr/>
        <a:lstStyle/>
        <a:p>
          <a:endParaRPr lang="en-GB" sz="2800" b="0" cap="none" spc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42A0CEE-DF8F-9544-83F3-4647CD07AE8E}" type="sibTrans" cxnId="{B9887D5C-A4B2-6F46-8DDC-BA4DDFBBB760}">
      <dgm:prSet custT="1"/>
      <dgm:spPr/>
      <dgm:t>
        <a:bodyPr/>
        <a:lstStyle/>
        <a:p>
          <a:endParaRPr lang="en-GB" sz="1200" b="0" cap="none" spc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C4D8F8E-9788-BD4F-AD30-BB6AAACE46D2}">
      <dgm:prSet phldrT="[Text]" custT="1"/>
      <dgm:spPr/>
      <dgm:t>
        <a:bodyPr/>
        <a:lstStyle/>
        <a:p>
          <a:r>
            <a:rPr lang="en-IN" sz="1800" b="0" i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Performance Metrics</a:t>
          </a:r>
          <a:endParaRPr lang="en-GB" sz="18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C8E23D6-1303-804F-A071-C954BC8303CF}" type="parTrans" cxnId="{7541B6C6-352E-2A47-821D-8FA4226AD509}">
      <dgm:prSet/>
      <dgm:spPr/>
      <dgm:t>
        <a:bodyPr/>
        <a:lstStyle/>
        <a:p>
          <a:endParaRPr lang="en-GB" sz="2800" b="0" cap="none" spc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E7FC812-3CED-B447-9464-1BF29FC5B022}" type="sibTrans" cxnId="{7541B6C6-352E-2A47-821D-8FA4226AD509}">
      <dgm:prSet custT="1"/>
      <dgm:spPr/>
      <dgm:t>
        <a:bodyPr/>
        <a:lstStyle/>
        <a:p>
          <a:endParaRPr lang="en-GB" sz="1200" b="0" cap="none" spc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12EE0FA-3164-E44A-B790-FB908B370738}">
      <dgm:prSet phldrT="[Text]" custT="1"/>
      <dgm:spPr/>
      <dgm:t>
        <a:bodyPr/>
        <a:lstStyle/>
        <a:p>
          <a:r>
            <a:rPr lang="en-IN" sz="1800" b="0" i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Optimization Algorithms</a:t>
          </a:r>
          <a:endParaRPr lang="en-GB" sz="1800" b="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008E30F-D5FF-6949-92C1-DCECA3B57793}" type="parTrans" cxnId="{83FC5DE0-2A4B-3D4D-ADD7-C59381B6DF22}">
      <dgm:prSet/>
      <dgm:spPr/>
      <dgm:t>
        <a:bodyPr/>
        <a:lstStyle/>
        <a:p>
          <a:endParaRPr lang="en-GB" sz="2800" b="0" cap="none" spc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A4B62D2-2CA8-8C4B-8B1E-6BF71689AD45}" type="sibTrans" cxnId="{83FC5DE0-2A4B-3D4D-ADD7-C59381B6DF22}">
      <dgm:prSet custT="1"/>
      <dgm:spPr/>
      <dgm:t>
        <a:bodyPr/>
        <a:lstStyle/>
        <a:p>
          <a:endParaRPr lang="en-GB" sz="1200" b="0" cap="none" spc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BDFDB1E-3F6E-794A-B7B7-E423E6C573C1}">
      <dgm:prSet custT="1"/>
      <dgm:spPr/>
      <dgm:t>
        <a:bodyPr/>
        <a:lstStyle/>
        <a:p>
          <a:r>
            <a:rPr lang="en-IN" sz="1800" b="0" i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Visualization</a:t>
          </a:r>
        </a:p>
      </dgm:t>
    </dgm:pt>
    <dgm:pt modelId="{9FD8F4F3-8160-D446-8FFC-0C9B42D7AFA2}" type="parTrans" cxnId="{7B4BF547-D942-FA45-9A07-A63726789FBD}">
      <dgm:prSet/>
      <dgm:spPr/>
      <dgm:t>
        <a:bodyPr/>
        <a:lstStyle/>
        <a:p>
          <a:endParaRPr lang="en-GB" sz="2800" b="0" cap="none" spc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3DD5ACA-A32F-344F-98F7-BDD4A990FD18}" type="sibTrans" cxnId="{7B4BF547-D942-FA45-9A07-A63726789FBD}">
      <dgm:prSet custT="1"/>
      <dgm:spPr/>
      <dgm:t>
        <a:bodyPr/>
        <a:lstStyle/>
        <a:p>
          <a:endParaRPr lang="en-GB" sz="1200" b="0" cap="none" spc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D48B6E4-71C3-E64B-A878-CD9BF47A6B8F}" type="pres">
      <dgm:prSet presAssocID="{E13152D1-A382-2344-95EE-21B0A3AF0366}" presName="cycle" presStyleCnt="0">
        <dgm:presLayoutVars>
          <dgm:dir/>
          <dgm:resizeHandles val="exact"/>
        </dgm:presLayoutVars>
      </dgm:prSet>
      <dgm:spPr/>
    </dgm:pt>
    <dgm:pt modelId="{747AF7CC-802F-5348-B864-8190F5EE4562}" type="pres">
      <dgm:prSet presAssocID="{C13E6E5F-F996-6E4A-B19F-D728080B0CA1}" presName="node" presStyleLbl="node1" presStyleIdx="0" presStyleCnt="5" custScaleX="153927">
        <dgm:presLayoutVars>
          <dgm:bulletEnabled val="1"/>
        </dgm:presLayoutVars>
      </dgm:prSet>
      <dgm:spPr/>
    </dgm:pt>
    <dgm:pt modelId="{E4CBFC2F-0266-2E47-AC28-9BE2360F1639}" type="pres">
      <dgm:prSet presAssocID="{C7B7863C-6938-4746-B899-04DA30CC1DEB}" presName="sibTrans" presStyleLbl="sibTrans2D1" presStyleIdx="0" presStyleCnt="5" custScaleX="153927"/>
      <dgm:spPr/>
    </dgm:pt>
    <dgm:pt modelId="{96F8C135-C031-1541-8C6E-CCD305987E55}" type="pres">
      <dgm:prSet presAssocID="{C7B7863C-6938-4746-B899-04DA30CC1DEB}" presName="connectorText" presStyleLbl="sibTrans2D1" presStyleIdx="0" presStyleCnt="5"/>
      <dgm:spPr/>
    </dgm:pt>
    <dgm:pt modelId="{813C62B3-164D-9E4E-B326-9EA84BC2269A}" type="pres">
      <dgm:prSet presAssocID="{1BDFDB1E-3F6E-794A-B7B7-E423E6C573C1}" presName="node" presStyleLbl="node1" presStyleIdx="1" presStyleCnt="5" custScaleX="153927" custRadScaleRad="113751" custRadScaleInc="-3764">
        <dgm:presLayoutVars>
          <dgm:bulletEnabled val="1"/>
        </dgm:presLayoutVars>
      </dgm:prSet>
      <dgm:spPr/>
    </dgm:pt>
    <dgm:pt modelId="{D5EE5E38-FD47-BA43-8EDB-2D99D8646898}" type="pres">
      <dgm:prSet presAssocID="{03DD5ACA-A32F-344F-98F7-BDD4A990FD18}" presName="sibTrans" presStyleLbl="sibTrans2D1" presStyleIdx="1" presStyleCnt="5" custScaleX="153927"/>
      <dgm:spPr/>
    </dgm:pt>
    <dgm:pt modelId="{C3918440-60C4-0C4F-BC57-9EF11B5E53B4}" type="pres">
      <dgm:prSet presAssocID="{03DD5ACA-A32F-344F-98F7-BDD4A990FD18}" presName="connectorText" presStyleLbl="sibTrans2D1" presStyleIdx="1" presStyleCnt="5"/>
      <dgm:spPr/>
    </dgm:pt>
    <dgm:pt modelId="{838D8A8A-5811-9945-9FEA-318A73773E87}" type="pres">
      <dgm:prSet presAssocID="{5098BDBF-663B-2A49-A7C6-DCBE15A2672B}" presName="node" presStyleLbl="node1" presStyleIdx="2" presStyleCnt="5" custScaleX="153927" custRadScaleRad="118476" custRadScaleInc="-31560">
        <dgm:presLayoutVars>
          <dgm:bulletEnabled val="1"/>
        </dgm:presLayoutVars>
      </dgm:prSet>
      <dgm:spPr/>
    </dgm:pt>
    <dgm:pt modelId="{42B85B10-D12E-DB41-B39C-A6555ABA1CDA}" type="pres">
      <dgm:prSet presAssocID="{442A0CEE-DF8F-9544-83F3-4647CD07AE8E}" presName="sibTrans" presStyleLbl="sibTrans2D1" presStyleIdx="2" presStyleCnt="5" custScaleX="153927"/>
      <dgm:spPr/>
    </dgm:pt>
    <dgm:pt modelId="{B77FC016-FEF3-1E45-991A-17CF62C7008B}" type="pres">
      <dgm:prSet presAssocID="{442A0CEE-DF8F-9544-83F3-4647CD07AE8E}" presName="connectorText" presStyleLbl="sibTrans2D1" presStyleIdx="2" presStyleCnt="5"/>
      <dgm:spPr/>
    </dgm:pt>
    <dgm:pt modelId="{33B1B211-5AD0-634A-9B6D-BCDEE6D7DE39}" type="pres">
      <dgm:prSet presAssocID="{CC4D8F8E-9788-BD4F-AD30-BB6AAACE46D2}" presName="node" presStyleLbl="node1" presStyleIdx="3" presStyleCnt="5" custScaleX="153927" custRadScaleRad="114808" custRadScaleInc="17292">
        <dgm:presLayoutVars>
          <dgm:bulletEnabled val="1"/>
        </dgm:presLayoutVars>
      </dgm:prSet>
      <dgm:spPr/>
    </dgm:pt>
    <dgm:pt modelId="{29B287A6-9FD2-DC4B-96DE-48FE01CB8B38}" type="pres">
      <dgm:prSet presAssocID="{6E7FC812-3CED-B447-9464-1BF29FC5B022}" presName="sibTrans" presStyleLbl="sibTrans2D1" presStyleIdx="3" presStyleCnt="5" custScaleX="153927"/>
      <dgm:spPr/>
    </dgm:pt>
    <dgm:pt modelId="{241A53F3-DA27-CD4D-A555-B5B5663DB0DF}" type="pres">
      <dgm:prSet presAssocID="{6E7FC812-3CED-B447-9464-1BF29FC5B022}" presName="connectorText" presStyleLbl="sibTrans2D1" presStyleIdx="3" presStyleCnt="5"/>
      <dgm:spPr/>
    </dgm:pt>
    <dgm:pt modelId="{3E22FAB7-345E-1849-AE1A-F89D9F40C5CF}" type="pres">
      <dgm:prSet presAssocID="{812EE0FA-3164-E44A-B790-FB908B370738}" presName="node" presStyleLbl="node1" presStyleIdx="4" presStyleCnt="5" custScaleX="153927" custRadScaleRad="119005" custRadScaleInc="-675">
        <dgm:presLayoutVars>
          <dgm:bulletEnabled val="1"/>
        </dgm:presLayoutVars>
      </dgm:prSet>
      <dgm:spPr/>
    </dgm:pt>
    <dgm:pt modelId="{B6DA810A-9FA3-4645-8561-BDB944FEB8B7}" type="pres">
      <dgm:prSet presAssocID="{0A4B62D2-2CA8-8C4B-8B1E-6BF71689AD45}" presName="sibTrans" presStyleLbl="sibTrans2D1" presStyleIdx="4" presStyleCnt="5" custScaleX="153927"/>
      <dgm:spPr/>
    </dgm:pt>
    <dgm:pt modelId="{2495C2D8-3D2E-7240-B726-F0514C82C4F8}" type="pres">
      <dgm:prSet presAssocID="{0A4B62D2-2CA8-8C4B-8B1E-6BF71689AD45}" presName="connectorText" presStyleLbl="sibTrans2D1" presStyleIdx="4" presStyleCnt="5"/>
      <dgm:spPr/>
    </dgm:pt>
  </dgm:ptLst>
  <dgm:cxnLst>
    <dgm:cxn modelId="{A916E51F-6E5A-2349-B813-5839732207DB}" type="presOf" srcId="{03DD5ACA-A32F-344F-98F7-BDD4A990FD18}" destId="{C3918440-60C4-0C4F-BC57-9EF11B5E53B4}" srcOrd="1" destOrd="0" presId="urn:microsoft.com/office/officeart/2005/8/layout/cycle2"/>
    <dgm:cxn modelId="{0A56ED28-F74E-FD43-9EA2-74ADD63C2759}" type="presOf" srcId="{E13152D1-A382-2344-95EE-21B0A3AF0366}" destId="{4D48B6E4-71C3-E64B-A878-CD9BF47A6B8F}" srcOrd="0" destOrd="0" presId="urn:microsoft.com/office/officeart/2005/8/layout/cycle2"/>
    <dgm:cxn modelId="{607CA32B-BAC6-8D4C-A4D6-F119750AC082}" srcId="{E13152D1-A382-2344-95EE-21B0A3AF0366}" destId="{C13E6E5F-F996-6E4A-B19F-D728080B0CA1}" srcOrd="0" destOrd="0" parTransId="{BB2B455F-D048-AE4F-A75C-8A999301301C}" sibTransId="{C7B7863C-6938-4746-B899-04DA30CC1DEB}"/>
    <dgm:cxn modelId="{24536832-D27A-7C46-9C5E-5590DB1EABB8}" type="presOf" srcId="{812EE0FA-3164-E44A-B790-FB908B370738}" destId="{3E22FAB7-345E-1849-AE1A-F89D9F40C5CF}" srcOrd="0" destOrd="0" presId="urn:microsoft.com/office/officeart/2005/8/layout/cycle2"/>
    <dgm:cxn modelId="{6C6F693B-812F-E140-A3C4-523C02541380}" type="presOf" srcId="{0A4B62D2-2CA8-8C4B-8B1E-6BF71689AD45}" destId="{2495C2D8-3D2E-7240-B726-F0514C82C4F8}" srcOrd="1" destOrd="0" presId="urn:microsoft.com/office/officeart/2005/8/layout/cycle2"/>
    <dgm:cxn modelId="{AB403843-2D32-4E43-B4DF-89D2A7F57E58}" type="presOf" srcId="{6E7FC812-3CED-B447-9464-1BF29FC5B022}" destId="{29B287A6-9FD2-DC4B-96DE-48FE01CB8B38}" srcOrd="0" destOrd="0" presId="urn:microsoft.com/office/officeart/2005/8/layout/cycle2"/>
    <dgm:cxn modelId="{EE525C45-D032-C54F-BCF8-9B0BC4C5D393}" type="presOf" srcId="{C13E6E5F-F996-6E4A-B19F-D728080B0CA1}" destId="{747AF7CC-802F-5348-B864-8190F5EE4562}" srcOrd="0" destOrd="0" presId="urn:microsoft.com/office/officeart/2005/8/layout/cycle2"/>
    <dgm:cxn modelId="{FAFAA647-22CA-5A49-9BE7-D1E12E016ED4}" type="presOf" srcId="{0A4B62D2-2CA8-8C4B-8B1E-6BF71689AD45}" destId="{B6DA810A-9FA3-4645-8561-BDB944FEB8B7}" srcOrd="0" destOrd="0" presId="urn:microsoft.com/office/officeart/2005/8/layout/cycle2"/>
    <dgm:cxn modelId="{7B4BF547-D942-FA45-9A07-A63726789FBD}" srcId="{E13152D1-A382-2344-95EE-21B0A3AF0366}" destId="{1BDFDB1E-3F6E-794A-B7B7-E423E6C573C1}" srcOrd="1" destOrd="0" parTransId="{9FD8F4F3-8160-D446-8FFC-0C9B42D7AFA2}" sibTransId="{03DD5ACA-A32F-344F-98F7-BDD4A990FD18}"/>
    <dgm:cxn modelId="{B9887D5C-A4B2-6F46-8DDC-BA4DDFBBB760}" srcId="{E13152D1-A382-2344-95EE-21B0A3AF0366}" destId="{5098BDBF-663B-2A49-A7C6-DCBE15A2672B}" srcOrd="2" destOrd="0" parTransId="{FB86D98D-7F35-DF46-814D-7A84129A9FB0}" sibTransId="{442A0CEE-DF8F-9544-83F3-4647CD07AE8E}"/>
    <dgm:cxn modelId="{3052B95C-D5ED-FE49-A499-E922AFE19BB8}" type="presOf" srcId="{CC4D8F8E-9788-BD4F-AD30-BB6AAACE46D2}" destId="{33B1B211-5AD0-634A-9B6D-BCDEE6D7DE39}" srcOrd="0" destOrd="0" presId="urn:microsoft.com/office/officeart/2005/8/layout/cycle2"/>
    <dgm:cxn modelId="{94957676-0F01-8448-9C53-9CA39B2A70C1}" type="presOf" srcId="{03DD5ACA-A32F-344F-98F7-BDD4A990FD18}" destId="{D5EE5E38-FD47-BA43-8EDB-2D99D8646898}" srcOrd="0" destOrd="0" presId="urn:microsoft.com/office/officeart/2005/8/layout/cycle2"/>
    <dgm:cxn modelId="{D490D28F-0300-7E49-B34C-6B4DF64E0917}" type="presOf" srcId="{442A0CEE-DF8F-9544-83F3-4647CD07AE8E}" destId="{B77FC016-FEF3-1E45-991A-17CF62C7008B}" srcOrd="1" destOrd="0" presId="urn:microsoft.com/office/officeart/2005/8/layout/cycle2"/>
    <dgm:cxn modelId="{EE24B49A-B597-1449-A7F6-A30DE14725ED}" type="presOf" srcId="{6E7FC812-3CED-B447-9464-1BF29FC5B022}" destId="{241A53F3-DA27-CD4D-A555-B5B5663DB0DF}" srcOrd="1" destOrd="0" presId="urn:microsoft.com/office/officeart/2005/8/layout/cycle2"/>
    <dgm:cxn modelId="{68132DC1-E254-2A41-9825-ED46FAE967BA}" type="presOf" srcId="{442A0CEE-DF8F-9544-83F3-4647CD07AE8E}" destId="{42B85B10-D12E-DB41-B39C-A6555ABA1CDA}" srcOrd="0" destOrd="0" presId="urn:microsoft.com/office/officeart/2005/8/layout/cycle2"/>
    <dgm:cxn modelId="{612465C3-1BBF-A94C-B08D-A615441EF705}" type="presOf" srcId="{C7B7863C-6938-4746-B899-04DA30CC1DEB}" destId="{96F8C135-C031-1541-8C6E-CCD305987E55}" srcOrd="1" destOrd="0" presId="urn:microsoft.com/office/officeart/2005/8/layout/cycle2"/>
    <dgm:cxn modelId="{7541B6C6-352E-2A47-821D-8FA4226AD509}" srcId="{E13152D1-A382-2344-95EE-21B0A3AF0366}" destId="{CC4D8F8E-9788-BD4F-AD30-BB6AAACE46D2}" srcOrd="3" destOrd="0" parTransId="{1C8E23D6-1303-804F-A071-C954BC8303CF}" sibTransId="{6E7FC812-3CED-B447-9464-1BF29FC5B022}"/>
    <dgm:cxn modelId="{E94E72DB-5AB5-CA4B-BFF2-CDA56CA959BE}" type="presOf" srcId="{5098BDBF-663B-2A49-A7C6-DCBE15A2672B}" destId="{838D8A8A-5811-9945-9FEA-318A73773E87}" srcOrd="0" destOrd="0" presId="urn:microsoft.com/office/officeart/2005/8/layout/cycle2"/>
    <dgm:cxn modelId="{83FC5DE0-2A4B-3D4D-ADD7-C59381B6DF22}" srcId="{E13152D1-A382-2344-95EE-21B0A3AF0366}" destId="{812EE0FA-3164-E44A-B790-FB908B370738}" srcOrd="4" destOrd="0" parTransId="{E008E30F-D5FF-6949-92C1-DCECA3B57793}" sibTransId="{0A4B62D2-2CA8-8C4B-8B1E-6BF71689AD45}"/>
    <dgm:cxn modelId="{8AA708E6-2923-A042-902D-8B3F53652321}" type="presOf" srcId="{1BDFDB1E-3F6E-794A-B7B7-E423E6C573C1}" destId="{813C62B3-164D-9E4E-B326-9EA84BC2269A}" srcOrd="0" destOrd="0" presId="urn:microsoft.com/office/officeart/2005/8/layout/cycle2"/>
    <dgm:cxn modelId="{D107DFF4-2F50-E74D-BAED-67E74D63065D}" type="presOf" srcId="{C7B7863C-6938-4746-B899-04DA30CC1DEB}" destId="{E4CBFC2F-0266-2E47-AC28-9BE2360F1639}" srcOrd="0" destOrd="0" presId="urn:microsoft.com/office/officeart/2005/8/layout/cycle2"/>
    <dgm:cxn modelId="{68F53E67-4F95-D644-A09A-8F6114A78132}" type="presParOf" srcId="{4D48B6E4-71C3-E64B-A878-CD9BF47A6B8F}" destId="{747AF7CC-802F-5348-B864-8190F5EE4562}" srcOrd="0" destOrd="0" presId="urn:microsoft.com/office/officeart/2005/8/layout/cycle2"/>
    <dgm:cxn modelId="{5015D311-5FE1-EA46-B209-617C898175D9}" type="presParOf" srcId="{4D48B6E4-71C3-E64B-A878-CD9BF47A6B8F}" destId="{E4CBFC2F-0266-2E47-AC28-9BE2360F1639}" srcOrd="1" destOrd="0" presId="urn:microsoft.com/office/officeart/2005/8/layout/cycle2"/>
    <dgm:cxn modelId="{1E6C5234-6D14-3F46-9079-EF7252CDBEEC}" type="presParOf" srcId="{E4CBFC2F-0266-2E47-AC28-9BE2360F1639}" destId="{96F8C135-C031-1541-8C6E-CCD305987E55}" srcOrd="0" destOrd="0" presId="urn:microsoft.com/office/officeart/2005/8/layout/cycle2"/>
    <dgm:cxn modelId="{25B0DA87-D843-5347-B372-493485732B5A}" type="presParOf" srcId="{4D48B6E4-71C3-E64B-A878-CD9BF47A6B8F}" destId="{813C62B3-164D-9E4E-B326-9EA84BC2269A}" srcOrd="2" destOrd="0" presId="urn:microsoft.com/office/officeart/2005/8/layout/cycle2"/>
    <dgm:cxn modelId="{03356289-CAEF-F943-BF24-BDBE8AF61867}" type="presParOf" srcId="{4D48B6E4-71C3-E64B-A878-CD9BF47A6B8F}" destId="{D5EE5E38-FD47-BA43-8EDB-2D99D8646898}" srcOrd="3" destOrd="0" presId="urn:microsoft.com/office/officeart/2005/8/layout/cycle2"/>
    <dgm:cxn modelId="{663B4924-F572-4147-AF50-4B63BA06AE5B}" type="presParOf" srcId="{D5EE5E38-FD47-BA43-8EDB-2D99D8646898}" destId="{C3918440-60C4-0C4F-BC57-9EF11B5E53B4}" srcOrd="0" destOrd="0" presId="urn:microsoft.com/office/officeart/2005/8/layout/cycle2"/>
    <dgm:cxn modelId="{DA71D19D-7CC9-F045-8038-7AA0AEA73FF1}" type="presParOf" srcId="{4D48B6E4-71C3-E64B-A878-CD9BF47A6B8F}" destId="{838D8A8A-5811-9945-9FEA-318A73773E87}" srcOrd="4" destOrd="0" presId="urn:microsoft.com/office/officeart/2005/8/layout/cycle2"/>
    <dgm:cxn modelId="{0F62ED74-60FC-7147-B664-1B9F16279979}" type="presParOf" srcId="{4D48B6E4-71C3-E64B-A878-CD9BF47A6B8F}" destId="{42B85B10-D12E-DB41-B39C-A6555ABA1CDA}" srcOrd="5" destOrd="0" presId="urn:microsoft.com/office/officeart/2005/8/layout/cycle2"/>
    <dgm:cxn modelId="{C53BAF23-C73C-9545-91CA-C559B122558C}" type="presParOf" srcId="{42B85B10-D12E-DB41-B39C-A6555ABA1CDA}" destId="{B77FC016-FEF3-1E45-991A-17CF62C7008B}" srcOrd="0" destOrd="0" presId="urn:microsoft.com/office/officeart/2005/8/layout/cycle2"/>
    <dgm:cxn modelId="{444E73EA-912F-124F-8DAE-65AA3569F28B}" type="presParOf" srcId="{4D48B6E4-71C3-E64B-A878-CD9BF47A6B8F}" destId="{33B1B211-5AD0-634A-9B6D-BCDEE6D7DE39}" srcOrd="6" destOrd="0" presId="urn:microsoft.com/office/officeart/2005/8/layout/cycle2"/>
    <dgm:cxn modelId="{A3385461-622B-6845-846F-D322E0062FF7}" type="presParOf" srcId="{4D48B6E4-71C3-E64B-A878-CD9BF47A6B8F}" destId="{29B287A6-9FD2-DC4B-96DE-48FE01CB8B38}" srcOrd="7" destOrd="0" presId="urn:microsoft.com/office/officeart/2005/8/layout/cycle2"/>
    <dgm:cxn modelId="{325B8C2F-60A0-5641-A065-07E588D7268D}" type="presParOf" srcId="{29B287A6-9FD2-DC4B-96DE-48FE01CB8B38}" destId="{241A53F3-DA27-CD4D-A555-B5B5663DB0DF}" srcOrd="0" destOrd="0" presId="urn:microsoft.com/office/officeart/2005/8/layout/cycle2"/>
    <dgm:cxn modelId="{D9D0BE22-1406-9343-A577-C3442219D2E1}" type="presParOf" srcId="{4D48B6E4-71C3-E64B-A878-CD9BF47A6B8F}" destId="{3E22FAB7-345E-1849-AE1A-F89D9F40C5CF}" srcOrd="8" destOrd="0" presId="urn:microsoft.com/office/officeart/2005/8/layout/cycle2"/>
    <dgm:cxn modelId="{5A5356D4-FFE9-6448-A846-718D3627EA7A}" type="presParOf" srcId="{4D48B6E4-71C3-E64B-A878-CD9BF47A6B8F}" destId="{B6DA810A-9FA3-4645-8561-BDB944FEB8B7}" srcOrd="9" destOrd="0" presId="urn:microsoft.com/office/officeart/2005/8/layout/cycle2"/>
    <dgm:cxn modelId="{A7CB0081-AC78-2241-A417-4D36AEB68E45}" type="presParOf" srcId="{B6DA810A-9FA3-4645-8561-BDB944FEB8B7}" destId="{2495C2D8-3D2E-7240-B726-F0514C82C4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A2F5F2-181C-3648-BA16-324C92C8FD49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GB"/>
        </a:p>
      </dgm:t>
    </dgm:pt>
    <dgm:pt modelId="{9C724487-88D4-3F4B-8AD8-1044DC6051F8}">
      <dgm:prSet/>
      <dgm:spPr/>
      <dgm:t>
        <a:bodyPr/>
        <a:lstStyle/>
        <a:p>
          <a:r>
            <a:rPr lang="en-IN" b="1" i="0"/>
            <a:t>Inventory Optimization</a:t>
          </a:r>
          <a:endParaRPr lang="en-IN"/>
        </a:p>
      </dgm:t>
    </dgm:pt>
    <dgm:pt modelId="{92FD3029-14D5-084E-A64F-FA33AE2BB02E}" type="parTrans" cxnId="{A0989E44-E380-0D41-AD6B-20D613CAC8BC}">
      <dgm:prSet/>
      <dgm:spPr/>
      <dgm:t>
        <a:bodyPr/>
        <a:lstStyle/>
        <a:p>
          <a:endParaRPr lang="en-GB"/>
        </a:p>
      </dgm:t>
    </dgm:pt>
    <dgm:pt modelId="{96D62DE7-A2FC-B942-A240-874F16B619E1}" type="sibTrans" cxnId="{A0989E44-E380-0D41-AD6B-20D613CAC8BC}">
      <dgm:prSet/>
      <dgm:spPr/>
      <dgm:t>
        <a:bodyPr/>
        <a:lstStyle/>
        <a:p>
          <a:endParaRPr lang="en-GB"/>
        </a:p>
      </dgm:t>
    </dgm:pt>
    <dgm:pt modelId="{D76CDF67-8DCF-8B40-AB52-AE6655D7F71F}">
      <dgm:prSet/>
      <dgm:spPr/>
      <dgm:t>
        <a:bodyPr/>
        <a:lstStyle/>
        <a:p>
          <a:r>
            <a:rPr lang="en-IN" b="0" i="0"/>
            <a:t>Strategies for reducing excess inventory.</a:t>
          </a:r>
          <a:endParaRPr lang="en-IN"/>
        </a:p>
      </dgm:t>
    </dgm:pt>
    <dgm:pt modelId="{C7FC8D34-05BF-3E4C-AA1A-4CF8B9C9EEB8}" type="parTrans" cxnId="{A4AABFBA-E5B9-F240-8530-C079A0A20157}">
      <dgm:prSet/>
      <dgm:spPr/>
      <dgm:t>
        <a:bodyPr/>
        <a:lstStyle/>
        <a:p>
          <a:endParaRPr lang="en-GB"/>
        </a:p>
      </dgm:t>
    </dgm:pt>
    <dgm:pt modelId="{45CC0311-2983-C648-9AF3-A1621BF8D220}" type="sibTrans" cxnId="{A4AABFBA-E5B9-F240-8530-C079A0A20157}">
      <dgm:prSet/>
      <dgm:spPr/>
      <dgm:t>
        <a:bodyPr/>
        <a:lstStyle/>
        <a:p>
          <a:endParaRPr lang="en-GB"/>
        </a:p>
      </dgm:t>
    </dgm:pt>
    <dgm:pt modelId="{8131FD2E-AD15-B245-9FAC-48578C67EC08}">
      <dgm:prSet/>
      <dgm:spPr/>
      <dgm:t>
        <a:bodyPr/>
        <a:lstStyle/>
        <a:p>
          <a:r>
            <a:rPr lang="en-IN" b="0" i="0"/>
            <a:t>Techniques for improving inventory turnover.</a:t>
          </a:r>
          <a:endParaRPr lang="en-IN"/>
        </a:p>
      </dgm:t>
    </dgm:pt>
    <dgm:pt modelId="{D7CA4292-7B7B-F04A-B4D1-99B90428E0E0}" type="parTrans" cxnId="{469B2047-5FCF-664C-8CC9-A3827E1CB30C}">
      <dgm:prSet/>
      <dgm:spPr/>
      <dgm:t>
        <a:bodyPr/>
        <a:lstStyle/>
        <a:p>
          <a:endParaRPr lang="en-GB"/>
        </a:p>
      </dgm:t>
    </dgm:pt>
    <dgm:pt modelId="{1E552F0C-8FEB-FD47-AD3B-AAC958C3C906}" type="sibTrans" cxnId="{469B2047-5FCF-664C-8CC9-A3827E1CB30C}">
      <dgm:prSet/>
      <dgm:spPr/>
      <dgm:t>
        <a:bodyPr/>
        <a:lstStyle/>
        <a:p>
          <a:endParaRPr lang="en-GB"/>
        </a:p>
      </dgm:t>
    </dgm:pt>
    <dgm:pt modelId="{403F174E-AAD8-9D40-BB1E-12CE3414F435}">
      <dgm:prSet/>
      <dgm:spPr/>
      <dgm:t>
        <a:bodyPr/>
        <a:lstStyle/>
        <a:p>
          <a:r>
            <a:rPr lang="en-IN" b="1" i="0"/>
            <a:t>Network Redesign</a:t>
          </a:r>
          <a:endParaRPr lang="en-IN"/>
        </a:p>
      </dgm:t>
    </dgm:pt>
    <dgm:pt modelId="{459B7D00-A5BC-AC4D-83C1-ABD574CD6A3B}" type="parTrans" cxnId="{DB4C9276-8532-1841-A131-D9A53F36E4A6}">
      <dgm:prSet/>
      <dgm:spPr/>
      <dgm:t>
        <a:bodyPr/>
        <a:lstStyle/>
        <a:p>
          <a:endParaRPr lang="en-GB"/>
        </a:p>
      </dgm:t>
    </dgm:pt>
    <dgm:pt modelId="{0BF87707-C2F0-DE42-86DD-4E3BAC321D8F}" type="sibTrans" cxnId="{DB4C9276-8532-1841-A131-D9A53F36E4A6}">
      <dgm:prSet/>
      <dgm:spPr/>
      <dgm:t>
        <a:bodyPr/>
        <a:lstStyle/>
        <a:p>
          <a:endParaRPr lang="en-GB"/>
        </a:p>
      </dgm:t>
    </dgm:pt>
    <dgm:pt modelId="{A33AB75B-C0D5-B941-98C4-D2B6E9628551}">
      <dgm:prSet/>
      <dgm:spPr/>
      <dgm:t>
        <a:bodyPr/>
        <a:lstStyle/>
        <a:p>
          <a:r>
            <a:rPr lang="en-IN" b="0" i="0" dirty="0"/>
            <a:t>Relocation of warehouses and distribution centres.</a:t>
          </a:r>
          <a:endParaRPr lang="en-IN" dirty="0"/>
        </a:p>
      </dgm:t>
    </dgm:pt>
    <dgm:pt modelId="{73952243-3306-8642-AE5E-CEEF685EB7E2}" type="parTrans" cxnId="{F71239DB-3892-CF42-BC5D-AF2B2D67AAC9}">
      <dgm:prSet/>
      <dgm:spPr/>
      <dgm:t>
        <a:bodyPr/>
        <a:lstStyle/>
        <a:p>
          <a:endParaRPr lang="en-GB"/>
        </a:p>
      </dgm:t>
    </dgm:pt>
    <dgm:pt modelId="{821B92EB-8B10-D146-994E-3C8F8A3C5C1E}" type="sibTrans" cxnId="{F71239DB-3892-CF42-BC5D-AF2B2D67AAC9}">
      <dgm:prSet/>
      <dgm:spPr/>
      <dgm:t>
        <a:bodyPr/>
        <a:lstStyle/>
        <a:p>
          <a:endParaRPr lang="en-GB"/>
        </a:p>
      </dgm:t>
    </dgm:pt>
    <dgm:pt modelId="{B2AEB856-76D6-DD4C-955F-7E5B5FBFC551}">
      <dgm:prSet/>
      <dgm:spPr/>
      <dgm:t>
        <a:bodyPr/>
        <a:lstStyle/>
        <a:p>
          <a:r>
            <a:rPr lang="en-IN" b="0" i="0" dirty="0"/>
            <a:t>Route optimization for transportation efficiency.</a:t>
          </a:r>
          <a:endParaRPr lang="en-IN" dirty="0"/>
        </a:p>
      </dgm:t>
    </dgm:pt>
    <dgm:pt modelId="{27D59A1F-D23D-7642-8975-AB4FA6D50C01}" type="parTrans" cxnId="{F5D924FD-4DF7-8448-B338-B7FE595EE679}">
      <dgm:prSet/>
      <dgm:spPr/>
      <dgm:t>
        <a:bodyPr/>
        <a:lstStyle/>
        <a:p>
          <a:endParaRPr lang="en-GB"/>
        </a:p>
      </dgm:t>
    </dgm:pt>
    <dgm:pt modelId="{955FFE93-9C2A-864B-860B-1C291CFF4657}" type="sibTrans" cxnId="{F5D924FD-4DF7-8448-B338-B7FE595EE679}">
      <dgm:prSet/>
      <dgm:spPr/>
      <dgm:t>
        <a:bodyPr/>
        <a:lstStyle/>
        <a:p>
          <a:endParaRPr lang="en-GB"/>
        </a:p>
      </dgm:t>
    </dgm:pt>
    <dgm:pt modelId="{F054F29C-A411-D243-AA76-22F1CFFC94D8}" type="pres">
      <dgm:prSet presAssocID="{8CA2F5F2-181C-3648-BA16-324C92C8FD49}" presName="compositeShape" presStyleCnt="0">
        <dgm:presLayoutVars>
          <dgm:chMax val="7"/>
          <dgm:dir/>
          <dgm:resizeHandles val="exact"/>
        </dgm:presLayoutVars>
      </dgm:prSet>
      <dgm:spPr/>
    </dgm:pt>
    <dgm:pt modelId="{23A98AE5-C3ED-FA41-B66E-E8475BB61E1F}" type="pres">
      <dgm:prSet presAssocID="{9C724487-88D4-3F4B-8AD8-1044DC6051F8}" presName="circ1" presStyleLbl="vennNode1" presStyleIdx="0" presStyleCnt="2"/>
      <dgm:spPr/>
    </dgm:pt>
    <dgm:pt modelId="{429E0637-E146-C545-AC02-80A6D62E65E1}" type="pres">
      <dgm:prSet presAssocID="{9C724487-88D4-3F4B-8AD8-1044DC6051F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F283052-90AF-CA48-83BC-5264EFA3AB8A}" type="pres">
      <dgm:prSet presAssocID="{403F174E-AAD8-9D40-BB1E-12CE3414F435}" presName="circ2" presStyleLbl="vennNode1" presStyleIdx="1" presStyleCnt="2"/>
      <dgm:spPr/>
    </dgm:pt>
    <dgm:pt modelId="{3F4866AE-FA35-F544-BBAD-028FCED771F9}" type="pres">
      <dgm:prSet presAssocID="{403F174E-AAD8-9D40-BB1E-12CE3414F43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AB94509-A2EC-1D4D-BEB7-B5A6A0B3C442}" type="presOf" srcId="{B2AEB856-76D6-DD4C-955F-7E5B5FBFC551}" destId="{3F4866AE-FA35-F544-BBAD-028FCED771F9}" srcOrd="1" destOrd="2" presId="urn:microsoft.com/office/officeart/2005/8/layout/venn1"/>
    <dgm:cxn modelId="{3FECFD1A-F96B-8F49-91EE-531EFFBDCF68}" type="presOf" srcId="{9C724487-88D4-3F4B-8AD8-1044DC6051F8}" destId="{23A98AE5-C3ED-FA41-B66E-E8475BB61E1F}" srcOrd="0" destOrd="0" presId="urn:microsoft.com/office/officeart/2005/8/layout/venn1"/>
    <dgm:cxn modelId="{4904E924-2CF2-724F-ADC9-8C023575ADA3}" type="presOf" srcId="{9C724487-88D4-3F4B-8AD8-1044DC6051F8}" destId="{429E0637-E146-C545-AC02-80A6D62E65E1}" srcOrd="1" destOrd="0" presId="urn:microsoft.com/office/officeart/2005/8/layout/venn1"/>
    <dgm:cxn modelId="{4DEA7235-A8DA-464E-8807-9BB86D1D0FE5}" type="presOf" srcId="{403F174E-AAD8-9D40-BB1E-12CE3414F435}" destId="{3F4866AE-FA35-F544-BBAD-028FCED771F9}" srcOrd="1" destOrd="0" presId="urn:microsoft.com/office/officeart/2005/8/layout/venn1"/>
    <dgm:cxn modelId="{A0989E44-E380-0D41-AD6B-20D613CAC8BC}" srcId="{8CA2F5F2-181C-3648-BA16-324C92C8FD49}" destId="{9C724487-88D4-3F4B-8AD8-1044DC6051F8}" srcOrd="0" destOrd="0" parTransId="{92FD3029-14D5-084E-A64F-FA33AE2BB02E}" sibTransId="{96D62DE7-A2FC-B942-A240-874F16B619E1}"/>
    <dgm:cxn modelId="{469B2047-5FCF-664C-8CC9-A3827E1CB30C}" srcId="{9C724487-88D4-3F4B-8AD8-1044DC6051F8}" destId="{8131FD2E-AD15-B245-9FAC-48578C67EC08}" srcOrd="1" destOrd="0" parTransId="{D7CA4292-7B7B-F04A-B4D1-99B90428E0E0}" sibTransId="{1E552F0C-8FEB-FD47-AD3B-AAC958C3C906}"/>
    <dgm:cxn modelId="{F7AC884C-13AA-2B4B-AF7E-E0227D680EF8}" type="presOf" srcId="{8CA2F5F2-181C-3648-BA16-324C92C8FD49}" destId="{F054F29C-A411-D243-AA76-22F1CFFC94D8}" srcOrd="0" destOrd="0" presId="urn:microsoft.com/office/officeart/2005/8/layout/venn1"/>
    <dgm:cxn modelId="{83DF2E63-458C-1142-8BF7-0932EB5A6703}" type="presOf" srcId="{D76CDF67-8DCF-8B40-AB52-AE6655D7F71F}" destId="{23A98AE5-C3ED-FA41-B66E-E8475BB61E1F}" srcOrd="0" destOrd="1" presId="urn:microsoft.com/office/officeart/2005/8/layout/venn1"/>
    <dgm:cxn modelId="{0CAB2D6E-DFEE-EB4E-9000-647F9D30031A}" type="presOf" srcId="{D76CDF67-8DCF-8B40-AB52-AE6655D7F71F}" destId="{429E0637-E146-C545-AC02-80A6D62E65E1}" srcOrd="1" destOrd="1" presId="urn:microsoft.com/office/officeart/2005/8/layout/venn1"/>
    <dgm:cxn modelId="{DB4C9276-8532-1841-A131-D9A53F36E4A6}" srcId="{8CA2F5F2-181C-3648-BA16-324C92C8FD49}" destId="{403F174E-AAD8-9D40-BB1E-12CE3414F435}" srcOrd="1" destOrd="0" parTransId="{459B7D00-A5BC-AC4D-83C1-ABD574CD6A3B}" sibTransId="{0BF87707-C2F0-DE42-86DD-4E3BAC321D8F}"/>
    <dgm:cxn modelId="{D6EB5B7C-3BEC-E74F-8EBE-4447A212EFC6}" type="presOf" srcId="{B2AEB856-76D6-DD4C-955F-7E5B5FBFC551}" destId="{DF283052-90AF-CA48-83BC-5264EFA3AB8A}" srcOrd="0" destOrd="2" presId="urn:microsoft.com/office/officeart/2005/8/layout/venn1"/>
    <dgm:cxn modelId="{A4AABFBA-E5B9-F240-8530-C079A0A20157}" srcId="{9C724487-88D4-3F4B-8AD8-1044DC6051F8}" destId="{D76CDF67-8DCF-8B40-AB52-AE6655D7F71F}" srcOrd="0" destOrd="0" parTransId="{C7FC8D34-05BF-3E4C-AA1A-4CF8B9C9EEB8}" sibTransId="{45CC0311-2983-C648-9AF3-A1621BF8D220}"/>
    <dgm:cxn modelId="{4C81F1CA-47DD-A345-A8CD-11A94A3F2C97}" type="presOf" srcId="{A33AB75B-C0D5-B941-98C4-D2B6E9628551}" destId="{DF283052-90AF-CA48-83BC-5264EFA3AB8A}" srcOrd="0" destOrd="1" presId="urn:microsoft.com/office/officeart/2005/8/layout/venn1"/>
    <dgm:cxn modelId="{F71239DB-3892-CF42-BC5D-AF2B2D67AAC9}" srcId="{403F174E-AAD8-9D40-BB1E-12CE3414F435}" destId="{A33AB75B-C0D5-B941-98C4-D2B6E9628551}" srcOrd="0" destOrd="0" parTransId="{73952243-3306-8642-AE5E-CEEF685EB7E2}" sibTransId="{821B92EB-8B10-D146-994E-3C8F8A3C5C1E}"/>
    <dgm:cxn modelId="{39A7F6DB-6ED4-3147-A997-9E6308EA4551}" type="presOf" srcId="{8131FD2E-AD15-B245-9FAC-48578C67EC08}" destId="{23A98AE5-C3ED-FA41-B66E-E8475BB61E1F}" srcOrd="0" destOrd="2" presId="urn:microsoft.com/office/officeart/2005/8/layout/venn1"/>
    <dgm:cxn modelId="{8EFA04E0-96DE-3F4B-8F64-32D5D6DBED33}" type="presOf" srcId="{403F174E-AAD8-9D40-BB1E-12CE3414F435}" destId="{DF283052-90AF-CA48-83BC-5264EFA3AB8A}" srcOrd="0" destOrd="0" presId="urn:microsoft.com/office/officeart/2005/8/layout/venn1"/>
    <dgm:cxn modelId="{C6BFCDE3-39C7-154E-9EB3-2E45ACF462EC}" type="presOf" srcId="{8131FD2E-AD15-B245-9FAC-48578C67EC08}" destId="{429E0637-E146-C545-AC02-80A6D62E65E1}" srcOrd="1" destOrd="2" presId="urn:microsoft.com/office/officeart/2005/8/layout/venn1"/>
    <dgm:cxn modelId="{678CF8F4-F8C2-8044-A205-F65FDA0E0182}" type="presOf" srcId="{A33AB75B-C0D5-B941-98C4-D2B6E9628551}" destId="{3F4866AE-FA35-F544-BBAD-028FCED771F9}" srcOrd="1" destOrd="1" presId="urn:microsoft.com/office/officeart/2005/8/layout/venn1"/>
    <dgm:cxn modelId="{F5D924FD-4DF7-8448-B338-B7FE595EE679}" srcId="{403F174E-AAD8-9D40-BB1E-12CE3414F435}" destId="{B2AEB856-76D6-DD4C-955F-7E5B5FBFC551}" srcOrd="1" destOrd="0" parTransId="{27D59A1F-D23D-7642-8975-AB4FA6D50C01}" sibTransId="{955FFE93-9C2A-864B-860B-1C291CFF4657}"/>
    <dgm:cxn modelId="{2E67F7E6-AEA7-D742-A932-85EC761EC33B}" type="presParOf" srcId="{F054F29C-A411-D243-AA76-22F1CFFC94D8}" destId="{23A98AE5-C3ED-FA41-B66E-E8475BB61E1F}" srcOrd="0" destOrd="0" presId="urn:microsoft.com/office/officeart/2005/8/layout/venn1"/>
    <dgm:cxn modelId="{5B0ADD28-625D-0A42-AEBD-EE77F4BC9408}" type="presParOf" srcId="{F054F29C-A411-D243-AA76-22F1CFFC94D8}" destId="{429E0637-E146-C545-AC02-80A6D62E65E1}" srcOrd="1" destOrd="0" presId="urn:microsoft.com/office/officeart/2005/8/layout/venn1"/>
    <dgm:cxn modelId="{71031F07-A95A-1E41-992C-B63AED2E769E}" type="presParOf" srcId="{F054F29C-A411-D243-AA76-22F1CFFC94D8}" destId="{DF283052-90AF-CA48-83BC-5264EFA3AB8A}" srcOrd="2" destOrd="0" presId="urn:microsoft.com/office/officeart/2005/8/layout/venn1"/>
    <dgm:cxn modelId="{75FB4075-717C-D64C-A6A6-1D56654889B2}" type="presParOf" srcId="{F054F29C-A411-D243-AA76-22F1CFFC94D8}" destId="{3F4866AE-FA35-F544-BBAD-028FCED771F9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116FEE-DF54-0448-9181-ABC6022E6AA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399F4F5-825C-DC40-9CEC-B2A4160D9C1D}">
      <dgm:prSet/>
      <dgm:spPr/>
      <dgm:t>
        <a:bodyPr/>
        <a:lstStyle/>
        <a:p>
          <a:r>
            <a:rPr lang="en-IN" b="1" i="0"/>
            <a:t>Data Integration Issues</a:t>
          </a:r>
          <a:endParaRPr lang="en-IN"/>
        </a:p>
      </dgm:t>
    </dgm:pt>
    <dgm:pt modelId="{6292F31A-6AA4-834F-A657-0A40E25F80E9}" type="parTrans" cxnId="{8729007F-2822-0840-A282-18662627DBE1}">
      <dgm:prSet/>
      <dgm:spPr/>
      <dgm:t>
        <a:bodyPr/>
        <a:lstStyle/>
        <a:p>
          <a:endParaRPr lang="en-GB"/>
        </a:p>
      </dgm:t>
    </dgm:pt>
    <dgm:pt modelId="{0DC485C0-0CF9-004E-B30A-C86944974393}" type="sibTrans" cxnId="{8729007F-2822-0840-A282-18662627DBE1}">
      <dgm:prSet/>
      <dgm:spPr/>
      <dgm:t>
        <a:bodyPr/>
        <a:lstStyle/>
        <a:p>
          <a:endParaRPr lang="en-GB"/>
        </a:p>
      </dgm:t>
    </dgm:pt>
    <dgm:pt modelId="{F662D762-C59B-AD42-B148-CF492061E559}">
      <dgm:prSet/>
      <dgm:spPr/>
      <dgm:t>
        <a:bodyPr/>
        <a:lstStyle/>
        <a:p>
          <a:r>
            <a:rPr lang="en-IN" b="0" i="0" dirty="0"/>
            <a:t>Ensuring seamless data flow across systems.</a:t>
          </a:r>
          <a:endParaRPr lang="en-IN" dirty="0"/>
        </a:p>
      </dgm:t>
    </dgm:pt>
    <dgm:pt modelId="{185DF1A7-83FF-CB42-889F-02B843E11062}" type="parTrans" cxnId="{AEFB0486-20F3-3A49-992F-3D5E0911C2AC}">
      <dgm:prSet/>
      <dgm:spPr/>
      <dgm:t>
        <a:bodyPr/>
        <a:lstStyle/>
        <a:p>
          <a:endParaRPr lang="en-GB"/>
        </a:p>
      </dgm:t>
    </dgm:pt>
    <dgm:pt modelId="{B109A4DC-4167-FC43-9BD4-FFE28AEE42A3}" type="sibTrans" cxnId="{AEFB0486-20F3-3A49-992F-3D5E0911C2AC}">
      <dgm:prSet/>
      <dgm:spPr/>
      <dgm:t>
        <a:bodyPr/>
        <a:lstStyle/>
        <a:p>
          <a:endParaRPr lang="en-GB"/>
        </a:p>
      </dgm:t>
    </dgm:pt>
    <dgm:pt modelId="{425C8286-0F6D-4A45-9329-A952CF7CE6B2}">
      <dgm:prSet/>
      <dgm:spPr/>
      <dgm:t>
        <a:bodyPr/>
        <a:lstStyle/>
        <a:p>
          <a:r>
            <a:rPr lang="en-IN" b="1" i="0"/>
            <a:t>Resistance to Change</a:t>
          </a:r>
          <a:endParaRPr lang="en-IN"/>
        </a:p>
      </dgm:t>
    </dgm:pt>
    <dgm:pt modelId="{5D5C8121-9282-864C-98D7-FC981BF22763}" type="parTrans" cxnId="{845164D5-0ED2-C644-A029-18FF28EE91F1}">
      <dgm:prSet/>
      <dgm:spPr/>
      <dgm:t>
        <a:bodyPr/>
        <a:lstStyle/>
        <a:p>
          <a:endParaRPr lang="en-GB"/>
        </a:p>
      </dgm:t>
    </dgm:pt>
    <dgm:pt modelId="{72499B43-3C85-7441-86E7-4E591701D9FB}" type="sibTrans" cxnId="{845164D5-0ED2-C644-A029-18FF28EE91F1}">
      <dgm:prSet/>
      <dgm:spPr/>
      <dgm:t>
        <a:bodyPr/>
        <a:lstStyle/>
        <a:p>
          <a:endParaRPr lang="en-GB"/>
        </a:p>
      </dgm:t>
    </dgm:pt>
    <dgm:pt modelId="{F3B64DE4-939E-F546-AF4F-022C1C723D04}">
      <dgm:prSet/>
      <dgm:spPr/>
      <dgm:t>
        <a:bodyPr/>
        <a:lstStyle/>
        <a:p>
          <a:r>
            <a:rPr lang="en-IN" b="0" i="0" dirty="0"/>
            <a:t>Overcoming employee resistance and ensuring adoption.</a:t>
          </a:r>
          <a:endParaRPr lang="en-IN" dirty="0"/>
        </a:p>
      </dgm:t>
    </dgm:pt>
    <dgm:pt modelId="{80E01B44-67DA-DF41-97DC-88C474A4C14F}" type="parTrans" cxnId="{3EE0E0D6-AD97-B64B-839E-A5FAEDCC3ADD}">
      <dgm:prSet/>
      <dgm:spPr/>
      <dgm:t>
        <a:bodyPr/>
        <a:lstStyle/>
        <a:p>
          <a:endParaRPr lang="en-GB"/>
        </a:p>
      </dgm:t>
    </dgm:pt>
    <dgm:pt modelId="{D5A9C9FC-AEC0-E942-A0DC-A5C5FC7D744C}" type="sibTrans" cxnId="{3EE0E0D6-AD97-B64B-839E-A5FAEDCC3ADD}">
      <dgm:prSet/>
      <dgm:spPr/>
      <dgm:t>
        <a:bodyPr/>
        <a:lstStyle/>
        <a:p>
          <a:endParaRPr lang="en-GB"/>
        </a:p>
      </dgm:t>
    </dgm:pt>
    <dgm:pt modelId="{B62909BE-28B7-9C4A-B0E1-8972237F1DEA}">
      <dgm:prSet/>
      <dgm:spPr/>
      <dgm:t>
        <a:bodyPr/>
        <a:lstStyle/>
        <a:p>
          <a:r>
            <a:rPr lang="en-IN" b="1" i="0"/>
            <a:t>Cost and Time Overruns</a:t>
          </a:r>
          <a:endParaRPr lang="en-IN"/>
        </a:p>
      </dgm:t>
    </dgm:pt>
    <dgm:pt modelId="{0E7C9E51-7680-9A4E-B994-A69A4FAEBED5}" type="parTrans" cxnId="{82BD1A5A-294F-4348-8469-03E8EF376B1E}">
      <dgm:prSet/>
      <dgm:spPr/>
      <dgm:t>
        <a:bodyPr/>
        <a:lstStyle/>
        <a:p>
          <a:endParaRPr lang="en-GB"/>
        </a:p>
      </dgm:t>
    </dgm:pt>
    <dgm:pt modelId="{D0FDC98F-B3ED-594E-871E-E6CF0D803FEA}" type="sibTrans" cxnId="{82BD1A5A-294F-4348-8469-03E8EF376B1E}">
      <dgm:prSet/>
      <dgm:spPr/>
      <dgm:t>
        <a:bodyPr/>
        <a:lstStyle/>
        <a:p>
          <a:endParaRPr lang="en-GB"/>
        </a:p>
      </dgm:t>
    </dgm:pt>
    <dgm:pt modelId="{2D5398AC-FBC2-D84D-B20E-179029E076BC}">
      <dgm:prSet/>
      <dgm:spPr/>
      <dgm:t>
        <a:bodyPr/>
        <a:lstStyle/>
        <a:p>
          <a:r>
            <a:rPr lang="en-IN" b="0" i="0" dirty="0"/>
            <a:t>Managing implementation costs and timelines.</a:t>
          </a:r>
          <a:endParaRPr lang="en-IN" dirty="0"/>
        </a:p>
      </dgm:t>
    </dgm:pt>
    <dgm:pt modelId="{F31F90AC-B741-9542-91A4-49496E5361A6}" type="parTrans" cxnId="{5C5AE719-E2FB-6140-874F-5B291975A1EC}">
      <dgm:prSet/>
      <dgm:spPr/>
      <dgm:t>
        <a:bodyPr/>
        <a:lstStyle/>
        <a:p>
          <a:endParaRPr lang="en-GB"/>
        </a:p>
      </dgm:t>
    </dgm:pt>
    <dgm:pt modelId="{B2BC29D3-9478-7F46-879D-9CA1682ED1B2}" type="sibTrans" cxnId="{5C5AE719-E2FB-6140-874F-5B291975A1EC}">
      <dgm:prSet/>
      <dgm:spPr/>
      <dgm:t>
        <a:bodyPr/>
        <a:lstStyle/>
        <a:p>
          <a:endParaRPr lang="en-GB"/>
        </a:p>
      </dgm:t>
    </dgm:pt>
    <dgm:pt modelId="{8736ADA7-9C4F-984C-BC2B-5DCE158837B9}" type="pres">
      <dgm:prSet presAssocID="{01116FEE-DF54-0448-9181-ABC6022E6AAA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233AAF6-6AD8-4046-9894-C7A7158DE4EA}" type="pres">
      <dgm:prSet presAssocID="{9399F4F5-825C-DC40-9CEC-B2A4160D9C1D}" presName="horFlow" presStyleCnt="0"/>
      <dgm:spPr/>
    </dgm:pt>
    <dgm:pt modelId="{6B69AC92-11D1-F742-B147-ACB6C22C61A4}" type="pres">
      <dgm:prSet presAssocID="{9399F4F5-825C-DC40-9CEC-B2A4160D9C1D}" presName="bigChev" presStyleLbl="node1" presStyleIdx="0" presStyleCnt="3"/>
      <dgm:spPr/>
    </dgm:pt>
    <dgm:pt modelId="{65B66CE2-5E48-5B46-832E-0B24A98DB119}" type="pres">
      <dgm:prSet presAssocID="{185DF1A7-83FF-CB42-889F-02B843E11062}" presName="parTrans" presStyleCnt="0"/>
      <dgm:spPr/>
    </dgm:pt>
    <dgm:pt modelId="{379B3596-92E1-CD42-BF4C-177B39103B5D}" type="pres">
      <dgm:prSet presAssocID="{F662D762-C59B-AD42-B148-CF492061E559}" presName="node" presStyleLbl="alignAccFollowNode1" presStyleIdx="0" presStyleCnt="3" custScaleX="253027">
        <dgm:presLayoutVars>
          <dgm:bulletEnabled val="1"/>
        </dgm:presLayoutVars>
      </dgm:prSet>
      <dgm:spPr/>
    </dgm:pt>
    <dgm:pt modelId="{19F0319F-B7E3-6A4F-B2C0-1289EA49D581}" type="pres">
      <dgm:prSet presAssocID="{9399F4F5-825C-DC40-9CEC-B2A4160D9C1D}" presName="vSp" presStyleCnt="0"/>
      <dgm:spPr/>
    </dgm:pt>
    <dgm:pt modelId="{51F66357-0210-324B-947F-6B07D3B3535C}" type="pres">
      <dgm:prSet presAssocID="{425C8286-0F6D-4A45-9329-A952CF7CE6B2}" presName="horFlow" presStyleCnt="0"/>
      <dgm:spPr/>
    </dgm:pt>
    <dgm:pt modelId="{5B0DF71A-FCC3-6444-9732-9CF3BE6F0905}" type="pres">
      <dgm:prSet presAssocID="{425C8286-0F6D-4A45-9329-A952CF7CE6B2}" presName="bigChev" presStyleLbl="node1" presStyleIdx="1" presStyleCnt="3"/>
      <dgm:spPr/>
    </dgm:pt>
    <dgm:pt modelId="{BA6DD7AE-9184-E844-A15E-CB2A369CBDCF}" type="pres">
      <dgm:prSet presAssocID="{80E01B44-67DA-DF41-97DC-88C474A4C14F}" presName="parTrans" presStyleCnt="0"/>
      <dgm:spPr/>
    </dgm:pt>
    <dgm:pt modelId="{C4C983B9-245A-F64D-B310-93C2C3BC7019}" type="pres">
      <dgm:prSet presAssocID="{F3B64DE4-939E-F546-AF4F-022C1C723D04}" presName="node" presStyleLbl="alignAccFollowNode1" presStyleIdx="1" presStyleCnt="3" custScaleX="229631">
        <dgm:presLayoutVars>
          <dgm:bulletEnabled val="1"/>
        </dgm:presLayoutVars>
      </dgm:prSet>
      <dgm:spPr/>
    </dgm:pt>
    <dgm:pt modelId="{9205A55B-F61C-EE4E-8631-D4895CCDEAF8}" type="pres">
      <dgm:prSet presAssocID="{425C8286-0F6D-4A45-9329-A952CF7CE6B2}" presName="vSp" presStyleCnt="0"/>
      <dgm:spPr/>
    </dgm:pt>
    <dgm:pt modelId="{BF08E5A3-1F38-AD4A-87CD-45C4860767FC}" type="pres">
      <dgm:prSet presAssocID="{B62909BE-28B7-9C4A-B0E1-8972237F1DEA}" presName="horFlow" presStyleCnt="0"/>
      <dgm:spPr/>
    </dgm:pt>
    <dgm:pt modelId="{11CD8C1D-8B5C-E14B-AEF1-FB0D3E7910DA}" type="pres">
      <dgm:prSet presAssocID="{B62909BE-28B7-9C4A-B0E1-8972237F1DEA}" presName="bigChev" presStyleLbl="node1" presStyleIdx="2" presStyleCnt="3"/>
      <dgm:spPr/>
    </dgm:pt>
    <dgm:pt modelId="{91A9775C-6AE9-BF4F-A67B-B78B37DEFD2E}" type="pres">
      <dgm:prSet presAssocID="{F31F90AC-B741-9542-91A4-49496E5361A6}" presName="parTrans" presStyleCnt="0"/>
      <dgm:spPr/>
    </dgm:pt>
    <dgm:pt modelId="{9CEE83CC-3D0F-2E43-9446-68AF32BB31EE}" type="pres">
      <dgm:prSet presAssocID="{2D5398AC-FBC2-D84D-B20E-179029E076BC}" presName="node" presStyleLbl="alignAccFollowNode1" presStyleIdx="2" presStyleCnt="3" custScaleX="291331">
        <dgm:presLayoutVars>
          <dgm:bulletEnabled val="1"/>
        </dgm:presLayoutVars>
      </dgm:prSet>
      <dgm:spPr/>
    </dgm:pt>
  </dgm:ptLst>
  <dgm:cxnLst>
    <dgm:cxn modelId="{DFD9F604-3854-7141-B97A-02CE30BF4B78}" type="presOf" srcId="{2D5398AC-FBC2-D84D-B20E-179029E076BC}" destId="{9CEE83CC-3D0F-2E43-9446-68AF32BB31EE}" srcOrd="0" destOrd="0" presId="urn:microsoft.com/office/officeart/2005/8/layout/lProcess3"/>
    <dgm:cxn modelId="{5C5AE719-E2FB-6140-874F-5B291975A1EC}" srcId="{B62909BE-28B7-9C4A-B0E1-8972237F1DEA}" destId="{2D5398AC-FBC2-D84D-B20E-179029E076BC}" srcOrd="0" destOrd="0" parTransId="{F31F90AC-B741-9542-91A4-49496E5361A6}" sibTransId="{B2BC29D3-9478-7F46-879D-9CA1682ED1B2}"/>
    <dgm:cxn modelId="{95C6062E-59C7-D64C-B333-E83939C4C548}" type="presOf" srcId="{B62909BE-28B7-9C4A-B0E1-8972237F1DEA}" destId="{11CD8C1D-8B5C-E14B-AEF1-FB0D3E7910DA}" srcOrd="0" destOrd="0" presId="urn:microsoft.com/office/officeart/2005/8/layout/lProcess3"/>
    <dgm:cxn modelId="{D0858F2F-9301-0649-9F5B-D542BC2C1138}" type="presOf" srcId="{425C8286-0F6D-4A45-9329-A952CF7CE6B2}" destId="{5B0DF71A-FCC3-6444-9732-9CF3BE6F0905}" srcOrd="0" destOrd="0" presId="urn:microsoft.com/office/officeart/2005/8/layout/lProcess3"/>
    <dgm:cxn modelId="{6A3CF333-07AC-FF45-B286-9E8C5485A752}" type="presOf" srcId="{F3B64DE4-939E-F546-AF4F-022C1C723D04}" destId="{C4C983B9-245A-F64D-B310-93C2C3BC7019}" srcOrd="0" destOrd="0" presId="urn:microsoft.com/office/officeart/2005/8/layout/lProcess3"/>
    <dgm:cxn modelId="{938C264D-6F64-7845-9BCD-1E2FA1990523}" type="presOf" srcId="{F662D762-C59B-AD42-B148-CF492061E559}" destId="{379B3596-92E1-CD42-BF4C-177B39103B5D}" srcOrd="0" destOrd="0" presId="urn:microsoft.com/office/officeart/2005/8/layout/lProcess3"/>
    <dgm:cxn modelId="{82BD1A5A-294F-4348-8469-03E8EF376B1E}" srcId="{01116FEE-DF54-0448-9181-ABC6022E6AAA}" destId="{B62909BE-28B7-9C4A-B0E1-8972237F1DEA}" srcOrd="2" destOrd="0" parTransId="{0E7C9E51-7680-9A4E-B994-A69A4FAEBED5}" sibTransId="{D0FDC98F-B3ED-594E-871E-E6CF0D803FEA}"/>
    <dgm:cxn modelId="{CD251B7E-8547-AD47-BA2E-01D7EFE93F0D}" type="presOf" srcId="{01116FEE-DF54-0448-9181-ABC6022E6AAA}" destId="{8736ADA7-9C4F-984C-BC2B-5DCE158837B9}" srcOrd="0" destOrd="0" presId="urn:microsoft.com/office/officeart/2005/8/layout/lProcess3"/>
    <dgm:cxn modelId="{8729007F-2822-0840-A282-18662627DBE1}" srcId="{01116FEE-DF54-0448-9181-ABC6022E6AAA}" destId="{9399F4F5-825C-DC40-9CEC-B2A4160D9C1D}" srcOrd="0" destOrd="0" parTransId="{6292F31A-6AA4-834F-A657-0A40E25F80E9}" sibTransId="{0DC485C0-0CF9-004E-B30A-C86944974393}"/>
    <dgm:cxn modelId="{AEFB0486-20F3-3A49-992F-3D5E0911C2AC}" srcId="{9399F4F5-825C-DC40-9CEC-B2A4160D9C1D}" destId="{F662D762-C59B-AD42-B148-CF492061E559}" srcOrd="0" destOrd="0" parTransId="{185DF1A7-83FF-CB42-889F-02B843E11062}" sibTransId="{B109A4DC-4167-FC43-9BD4-FFE28AEE42A3}"/>
    <dgm:cxn modelId="{845164D5-0ED2-C644-A029-18FF28EE91F1}" srcId="{01116FEE-DF54-0448-9181-ABC6022E6AAA}" destId="{425C8286-0F6D-4A45-9329-A952CF7CE6B2}" srcOrd="1" destOrd="0" parTransId="{5D5C8121-9282-864C-98D7-FC981BF22763}" sibTransId="{72499B43-3C85-7441-86E7-4E591701D9FB}"/>
    <dgm:cxn modelId="{3EE0E0D6-AD97-B64B-839E-A5FAEDCC3ADD}" srcId="{425C8286-0F6D-4A45-9329-A952CF7CE6B2}" destId="{F3B64DE4-939E-F546-AF4F-022C1C723D04}" srcOrd="0" destOrd="0" parTransId="{80E01B44-67DA-DF41-97DC-88C474A4C14F}" sibTransId="{D5A9C9FC-AEC0-E942-A0DC-A5C5FC7D744C}"/>
    <dgm:cxn modelId="{863821DB-4C2D-5646-9ACB-3DA4419D21C5}" type="presOf" srcId="{9399F4F5-825C-DC40-9CEC-B2A4160D9C1D}" destId="{6B69AC92-11D1-F742-B147-ACB6C22C61A4}" srcOrd="0" destOrd="0" presId="urn:microsoft.com/office/officeart/2005/8/layout/lProcess3"/>
    <dgm:cxn modelId="{4F69DA4A-9ECE-AA49-97B5-199346B9C169}" type="presParOf" srcId="{8736ADA7-9C4F-984C-BC2B-5DCE158837B9}" destId="{B233AAF6-6AD8-4046-9894-C7A7158DE4EA}" srcOrd="0" destOrd="0" presId="urn:microsoft.com/office/officeart/2005/8/layout/lProcess3"/>
    <dgm:cxn modelId="{522AF9C5-F9BD-0C4B-99ED-2A4797FA9C93}" type="presParOf" srcId="{B233AAF6-6AD8-4046-9894-C7A7158DE4EA}" destId="{6B69AC92-11D1-F742-B147-ACB6C22C61A4}" srcOrd="0" destOrd="0" presId="urn:microsoft.com/office/officeart/2005/8/layout/lProcess3"/>
    <dgm:cxn modelId="{AE072F15-22F5-5F47-ACC1-2B1034A8BD7A}" type="presParOf" srcId="{B233AAF6-6AD8-4046-9894-C7A7158DE4EA}" destId="{65B66CE2-5E48-5B46-832E-0B24A98DB119}" srcOrd="1" destOrd="0" presId="urn:microsoft.com/office/officeart/2005/8/layout/lProcess3"/>
    <dgm:cxn modelId="{39094457-3068-6647-9775-077B9A1FD6C2}" type="presParOf" srcId="{B233AAF6-6AD8-4046-9894-C7A7158DE4EA}" destId="{379B3596-92E1-CD42-BF4C-177B39103B5D}" srcOrd="2" destOrd="0" presId="urn:microsoft.com/office/officeart/2005/8/layout/lProcess3"/>
    <dgm:cxn modelId="{15D76FCA-F27F-2047-AE5F-46170DD6B08E}" type="presParOf" srcId="{8736ADA7-9C4F-984C-BC2B-5DCE158837B9}" destId="{19F0319F-B7E3-6A4F-B2C0-1289EA49D581}" srcOrd="1" destOrd="0" presId="urn:microsoft.com/office/officeart/2005/8/layout/lProcess3"/>
    <dgm:cxn modelId="{0B270087-03BB-7142-8FF6-1B074A07AA3E}" type="presParOf" srcId="{8736ADA7-9C4F-984C-BC2B-5DCE158837B9}" destId="{51F66357-0210-324B-947F-6B07D3B3535C}" srcOrd="2" destOrd="0" presId="urn:microsoft.com/office/officeart/2005/8/layout/lProcess3"/>
    <dgm:cxn modelId="{174F9CF3-16E1-9841-A179-6398418559F9}" type="presParOf" srcId="{51F66357-0210-324B-947F-6B07D3B3535C}" destId="{5B0DF71A-FCC3-6444-9732-9CF3BE6F0905}" srcOrd="0" destOrd="0" presId="urn:microsoft.com/office/officeart/2005/8/layout/lProcess3"/>
    <dgm:cxn modelId="{DDA81699-6DCC-AE42-BEA5-461DA17E9CD6}" type="presParOf" srcId="{51F66357-0210-324B-947F-6B07D3B3535C}" destId="{BA6DD7AE-9184-E844-A15E-CB2A369CBDCF}" srcOrd="1" destOrd="0" presId="urn:microsoft.com/office/officeart/2005/8/layout/lProcess3"/>
    <dgm:cxn modelId="{7E3CD896-047A-A340-870C-45BB22F0334A}" type="presParOf" srcId="{51F66357-0210-324B-947F-6B07D3B3535C}" destId="{C4C983B9-245A-F64D-B310-93C2C3BC7019}" srcOrd="2" destOrd="0" presId="urn:microsoft.com/office/officeart/2005/8/layout/lProcess3"/>
    <dgm:cxn modelId="{75E5A351-D6FC-954B-A1B5-8E5DC115AC74}" type="presParOf" srcId="{8736ADA7-9C4F-984C-BC2B-5DCE158837B9}" destId="{9205A55B-F61C-EE4E-8631-D4895CCDEAF8}" srcOrd="3" destOrd="0" presId="urn:microsoft.com/office/officeart/2005/8/layout/lProcess3"/>
    <dgm:cxn modelId="{A441CF80-ADF0-AA4F-9CED-0427C02315B0}" type="presParOf" srcId="{8736ADA7-9C4F-984C-BC2B-5DCE158837B9}" destId="{BF08E5A3-1F38-AD4A-87CD-45C4860767FC}" srcOrd="4" destOrd="0" presId="urn:microsoft.com/office/officeart/2005/8/layout/lProcess3"/>
    <dgm:cxn modelId="{82305F19-3B86-014E-AA60-4A7AF916A8F4}" type="presParOf" srcId="{BF08E5A3-1F38-AD4A-87CD-45C4860767FC}" destId="{11CD8C1D-8B5C-E14B-AEF1-FB0D3E7910DA}" srcOrd="0" destOrd="0" presId="urn:microsoft.com/office/officeart/2005/8/layout/lProcess3"/>
    <dgm:cxn modelId="{1E3C3055-A6F7-0242-A265-5D0CE6D7C05C}" type="presParOf" srcId="{BF08E5A3-1F38-AD4A-87CD-45C4860767FC}" destId="{91A9775C-6AE9-BF4F-A67B-B78B37DEFD2E}" srcOrd="1" destOrd="0" presId="urn:microsoft.com/office/officeart/2005/8/layout/lProcess3"/>
    <dgm:cxn modelId="{9A38B2F9-EF0C-9E45-871E-0F28C187B5A9}" type="presParOf" srcId="{BF08E5A3-1F38-AD4A-87CD-45C4860767FC}" destId="{9CEE83CC-3D0F-2E43-9446-68AF32BB31EE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06B6DD-FBFD-8149-87D6-6429FA178418}" type="doc">
      <dgm:prSet loTypeId="urn:microsoft.com/office/officeart/2005/8/layout/hList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325E91AD-D089-854B-8F9F-CE7BEE6B8100}">
      <dgm:prSet phldrT="[Text]"/>
      <dgm:spPr/>
      <dgm:t>
        <a:bodyPr/>
        <a:lstStyle/>
        <a:p>
          <a:r>
            <a:rPr lang="en-IN" b="0" i="0" dirty="0"/>
            <a:t>Deloitte</a:t>
          </a:r>
          <a:endParaRPr lang="en-GB" dirty="0"/>
        </a:p>
      </dgm:t>
    </dgm:pt>
    <dgm:pt modelId="{A97AA9DC-3E39-754D-B9BD-04A00535BA52}" type="parTrans" cxnId="{2F92AFD6-EF79-2541-8AFE-961FC694CD6D}">
      <dgm:prSet/>
      <dgm:spPr/>
      <dgm:t>
        <a:bodyPr/>
        <a:lstStyle/>
        <a:p>
          <a:endParaRPr lang="en-GB"/>
        </a:p>
      </dgm:t>
    </dgm:pt>
    <dgm:pt modelId="{F856C0F1-8973-8C4B-A3AD-42CBC5C85CA3}" type="sibTrans" cxnId="{2F92AFD6-EF79-2541-8AFE-961FC694CD6D}">
      <dgm:prSet/>
      <dgm:spPr/>
      <dgm:t>
        <a:bodyPr/>
        <a:lstStyle/>
        <a:p>
          <a:endParaRPr lang="en-GB"/>
        </a:p>
      </dgm:t>
    </dgm:pt>
    <dgm:pt modelId="{35F4810B-93C9-5C47-8228-37EA6776F05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/>
            <a:t>Total logistics costs reduced by 9%.</a:t>
          </a:r>
          <a:endParaRPr lang="en-GB" dirty="0"/>
        </a:p>
      </dgm:t>
    </dgm:pt>
    <dgm:pt modelId="{3F351D28-1B37-A24D-8448-EED837E6AD52}" type="parTrans" cxnId="{15662F28-8FF7-CD43-B92B-B08500496512}">
      <dgm:prSet/>
      <dgm:spPr/>
      <dgm:t>
        <a:bodyPr/>
        <a:lstStyle/>
        <a:p>
          <a:endParaRPr lang="en-GB"/>
        </a:p>
      </dgm:t>
    </dgm:pt>
    <dgm:pt modelId="{A6B6C2B8-E702-9A43-8A8B-858E2C8D3611}" type="sibTrans" cxnId="{15662F28-8FF7-CD43-B92B-B08500496512}">
      <dgm:prSet/>
      <dgm:spPr/>
      <dgm:t>
        <a:bodyPr/>
        <a:lstStyle/>
        <a:p>
          <a:endParaRPr lang="en-GB"/>
        </a:p>
      </dgm:t>
    </dgm:pt>
    <dgm:pt modelId="{B2A01296-E226-CC44-A43B-D71A62B1787F}">
      <dgm:prSet phldrT="[Text]"/>
      <dgm:spPr/>
      <dgm:t>
        <a:bodyPr/>
        <a:lstStyle/>
        <a:p>
          <a:r>
            <a:rPr lang="en-IN" b="0" i="0" dirty="0"/>
            <a:t>FMCG</a:t>
          </a:r>
          <a:endParaRPr lang="en-GB" dirty="0"/>
        </a:p>
      </dgm:t>
    </dgm:pt>
    <dgm:pt modelId="{50031C20-0F22-CD47-BEDB-AC22B734678F}" type="parTrans" cxnId="{901AB2C4-9A66-E847-80E9-1BDE361E6043}">
      <dgm:prSet/>
      <dgm:spPr/>
      <dgm:t>
        <a:bodyPr/>
        <a:lstStyle/>
        <a:p>
          <a:endParaRPr lang="en-GB"/>
        </a:p>
      </dgm:t>
    </dgm:pt>
    <dgm:pt modelId="{1C25B59F-968E-A94C-BB22-C72AAC943C20}" type="sibTrans" cxnId="{901AB2C4-9A66-E847-80E9-1BDE361E6043}">
      <dgm:prSet/>
      <dgm:spPr/>
      <dgm:t>
        <a:bodyPr/>
        <a:lstStyle/>
        <a:p>
          <a:endParaRPr lang="en-GB"/>
        </a:p>
      </dgm:t>
    </dgm:pt>
    <dgm:pt modelId="{BAF56C1B-2FB5-E947-BE09-97EF22BBFEC3}">
      <dgm:prSet phldrT="[Text]"/>
      <dgm:spPr/>
      <dgm:t>
        <a:bodyPr/>
        <a:lstStyle/>
        <a:p>
          <a:r>
            <a:rPr lang="en-IN" b="0" i="0" dirty="0"/>
            <a:t>Average inventory level dropped 35%</a:t>
          </a:r>
          <a:endParaRPr lang="en-GB" dirty="0"/>
        </a:p>
      </dgm:t>
    </dgm:pt>
    <dgm:pt modelId="{7DEC64C2-2CFB-3547-9A91-62A9CB39F8C2}" type="parTrans" cxnId="{8C17A1C8-0DB7-C24C-A504-6C1646D8BE77}">
      <dgm:prSet/>
      <dgm:spPr/>
      <dgm:t>
        <a:bodyPr/>
        <a:lstStyle/>
        <a:p>
          <a:endParaRPr lang="en-GB"/>
        </a:p>
      </dgm:t>
    </dgm:pt>
    <dgm:pt modelId="{71AB3ED3-496A-0243-9901-3A229AA0FC9A}" type="sibTrans" cxnId="{8C17A1C8-0DB7-C24C-A504-6C1646D8BE77}">
      <dgm:prSet/>
      <dgm:spPr/>
      <dgm:t>
        <a:bodyPr/>
        <a:lstStyle/>
        <a:p>
          <a:endParaRPr lang="en-GB"/>
        </a:p>
      </dgm:t>
    </dgm:pt>
    <dgm:pt modelId="{A5EB1634-0D4A-B840-988C-310D62203EA8}">
      <dgm:prSet phldrT="[Text]"/>
      <dgm:spPr/>
      <dgm:t>
        <a:bodyPr/>
        <a:lstStyle/>
        <a:p>
          <a:r>
            <a:rPr lang="en-IN" b="0" i="0" dirty="0"/>
            <a:t>total costs decreased by 20%</a:t>
          </a:r>
          <a:endParaRPr lang="en-GB" dirty="0"/>
        </a:p>
      </dgm:t>
    </dgm:pt>
    <dgm:pt modelId="{E981D4A8-4895-5245-B40C-93BA49B670BB}" type="parTrans" cxnId="{5F4C313B-119C-EA46-9C61-DA72344FB2A8}">
      <dgm:prSet/>
      <dgm:spPr/>
      <dgm:t>
        <a:bodyPr/>
        <a:lstStyle/>
        <a:p>
          <a:endParaRPr lang="en-GB"/>
        </a:p>
      </dgm:t>
    </dgm:pt>
    <dgm:pt modelId="{A07C2463-C835-3443-B2B6-7E9524949754}" type="sibTrans" cxnId="{5F4C313B-119C-EA46-9C61-DA72344FB2A8}">
      <dgm:prSet/>
      <dgm:spPr/>
      <dgm:t>
        <a:bodyPr/>
        <a:lstStyle/>
        <a:p>
          <a:endParaRPr lang="en-GB"/>
        </a:p>
      </dgm:t>
    </dgm:pt>
    <dgm:pt modelId="{3AB85626-9500-CF4F-AEB4-FA6EE93ECAC0}">
      <dgm:prSet phldrT="[Text]"/>
      <dgm:spPr/>
      <dgm:t>
        <a:bodyPr/>
        <a:lstStyle/>
        <a:p>
          <a:r>
            <a:rPr lang="en-IN" b="0" i="0" dirty="0"/>
            <a:t>Coca-Cola </a:t>
          </a:r>
          <a:endParaRPr lang="en-GB" dirty="0"/>
        </a:p>
      </dgm:t>
    </dgm:pt>
    <dgm:pt modelId="{2438133C-62F3-C040-9D49-AB0B66012BB3}" type="parTrans" cxnId="{087984CA-391F-8C46-9481-512CA7CD7C9F}">
      <dgm:prSet/>
      <dgm:spPr/>
      <dgm:t>
        <a:bodyPr/>
        <a:lstStyle/>
        <a:p>
          <a:endParaRPr lang="en-GB"/>
        </a:p>
      </dgm:t>
    </dgm:pt>
    <dgm:pt modelId="{4266E8EA-9CB8-6048-82FE-9B4A8C0B3212}" type="sibTrans" cxnId="{087984CA-391F-8C46-9481-512CA7CD7C9F}">
      <dgm:prSet/>
      <dgm:spPr/>
      <dgm:t>
        <a:bodyPr/>
        <a:lstStyle/>
        <a:p>
          <a:endParaRPr lang="en-GB"/>
        </a:p>
      </dgm:t>
    </dgm:pt>
    <dgm:pt modelId="{5E7EC3E6-7FD5-6042-8359-7FCC072BAACC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/>
            <a:t>Reduce the number of second-tier warehouses, e.g., by applying cross-docking instead.</a:t>
          </a:r>
          <a:endParaRPr lang="en-GB" dirty="0"/>
        </a:p>
      </dgm:t>
    </dgm:pt>
    <dgm:pt modelId="{01E20F95-868B-4D4B-92F5-78102BEA09C9}" type="parTrans" cxnId="{F315C5A3-36C8-A143-80D1-ADD25BD026FA}">
      <dgm:prSet/>
      <dgm:spPr/>
      <dgm:t>
        <a:bodyPr/>
        <a:lstStyle/>
        <a:p>
          <a:endParaRPr lang="en-GB"/>
        </a:p>
      </dgm:t>
    </dgm:pt>
    <dgm:pt modelId="{7C15FA29-19D5-254E-A6A9-D011BA4965E1}" type="sibTrans" cxnId="{F315C5A3-36C8-A143-80D1-ADD25BD026FA}">
      <dgm:prSet/>
      <dgm:spPr/>
      <dgm:t>
        <a:bodyPr/>
        <a:lstStyle/>
        <a:p>
          <a:endParaRPr lang="en-GB"/>
        </a:p>
      </dgm:t>
    </dgm:pt>
    <dgm:pt modelId="{D33FFEEF-5B76-814E-8C22-08E9F216590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Number of warehouses reduced by 28%.</a:t>
          </a:r>
        </a:p>
      </dgm:t>
    </dgm:pt>
    <dgm:pt modelId="{02AA48C6-F24D-384B-992A-4AFCA0E00C38}" type="parTrans" cxnId="{51E8CD0B-B318-A947-9F5D-0BDE129A83F7}">
      <dgm:prSet/>
      <dgm:spPr/>
      <dgm:t>
        <a:bodyPr/>
        <a:lstStyle/>
        <a:p>
          <a:endParaRPr lang="en-GB"/>
        </a:p>
      </dgm:t>
    </dgm:pt>
    <dgm:pt modelId="{B34EEB2A-8EEC-564F-9B4D-5C5967C630F8}" type="sibTrans" cxnId="{51E8CD0B-B318-A947-9F5D-0BDE129A83F7}">
      <dgm:prSet/>
      <dgm:spPr/>
      <dgm:t>
        <a:bodyPr/>
        <a:lstStyle/>
        <a:p>
          <a:endParaRPr lang="en-GB"/>
        </a:p>
      </dgm:t>
    </dgm:pt>
    <dgm:pt modelId="{85D16BB0-12B6-6A4F-8929-CA666F392D6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Transportation costs reduced by 5%.</a:t>
          </a:r>
        </a:p>
      </dgm:t>
    </dgm:pt>
    <dgm:pt modelId="{5E26B398-4C88-C34E-A02B-FE2E8748E45A}" type="parTrans" cxnId="{EB7C4594-13D2-7C47-A954-BA0050EAEA87}">
      <dgm:prSet/>
      <dgm:spPr/>
      <dgm:t>
        <a:bodyPr/>
        <a:lstStyle/>
        <a:p>
          <a:endParaRPr lang="en-GB"/>
        </a:p>
      </dgm:t>
    </dgm:pt>
    <dgm:pt modelId="{34EA58B5-25E6-EE49-B77A-B6EF606C8786}" type="sibTrans" cxnId="{EB7C4594-13D2-7C47-A954-BA0050EAEA87}">
      <dgm:prSet/>
      <dgm:spPr/>
      <dgm:t>
        <a:bodyPr/>
        <a:lstStyle/>
        <a:p>
          <a:endParaRPr lang="en-GB"/>
        </a:p>
      </dgm:t>
    </dgm:pt>
    <dgm:pt modelId="{F40E3FD0-D105-964C-BEB9-8057B8EC7BB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Total inventory level reduced by 18%.</a:t>
          </a:r>
        </a:p>
      </dgm:t>
    </dgm:pt>
    <dgm:pt modelId="{ED7FEB75-11A8-6243-8E3D-053F7E0D4294}" type="parTrans" cxnId="{C6016736-2870-8E4E-81C1-AEC44BE8F676}">
      <dgm:prSet/>
      <dgm:spPr/>
      <dgm:t>
        <a:bodyPr/>
        <a:lstStyle/>
        <a:p>
          <a:endParaRPr lang="en-GB"/>
        </a:p>
      </dgm:t>
    </dgm:pt>
    <dgm:pt modelId="{88253140-5B3B-0749-A853-FDFFFAB98B91}" type="sibTrans" cxnId="{C6016736-2870-8E4E-81C1-AEC44BE8F676}">
      <dgm:prSet/>
      <dgm:spPr/>
      <dgm:t>
        <a:bodyPr/>
        <a:lstStyle/>
        <a:p>
          <a:endParaRPr lang="en-GB"/>
        </a:p>
      </dgm:t>
    </dgm:pt>
    <dgm:pt modelId="{D2B458CF-378E-7944-B98D-4E0F97E06BC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/>
            <a:t>Inventory turnover increased by 26%.</a:t>
          </a:r>
        </a:p>
      </dgm:t>
    </dgm:pt>
    <dgm:pt modelId="{9CD31C0D-F9EB-F048-B030-429ED6C25C5A}" type="parTrans" cxnId="{45EA370E-9BD8-4C4B-AF6B-642F3212DEA9}">
      <dgm:prSet/>
      <dgm:spPr/>
      <dgm:t>
        <a:bodyPr/>
        <a:lstStyle/>
        <a:p>
          <a:endParaRPr lang="en-GB"/>
        </a:p>
      </dgm:t>
    </dgm:pt>
    <dgm:pt modelId="{F1B6D15C-57AE-F046-9D6E-A9A34A2A36D8}" type="sibTrans" cxnId="{45EA370E-9BD8-4C4B-AF6B-642F3212DEA9}">
      <dgm:prSet/>
      <dgm:spPr/>
      <dgm:t>
        <a:bodyPr/>
        <a:lstStyle/>
        <a:p>
          <a:endParaRPr lang="en-GB"/>
        </a:p>
      </dgm:t>
    </dgm:pt>
    <dgm:pt modelId="{63504815-7056-5E4F-A1A5-19187AE4F0A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Reduce last-mile delivery time.</a:t>
          </a:r>
        </a:p>
      </dgm:t>
    </dgm:pt>
    <dgm:pt modelId="{127F102A-B1CF-2743-B005-E9D3049F834E}" type="parTrans" cxnId="{E1771D8C-FA17-E441-A07F-424D1057FF9D}">
      <dgm:prSet/>
      <dgm:spPr/>
      <dgm:t>
        <a:bodyPr/>
        <a:lstStyle/>
        <a:p>
          <a:endParaRPr lang="en-GB"/>
        </a:p>
      </dgm:t>
    </dgm:pt>
    <dgm:pt modelId="{FBDAD212-199D-274C-B5CC-22FB188882C9}" type="sibTrans" cxnId="{E1771D8C-FA17-E441-A07F-424D1057FF9D}">
      <dgm:prSet/>
      <dgm:spPr/>
      <dgm:t>
        <a:bodyPr/>
        <a:lstStyle/>
        <a:p>
          <a:endParaRPr lang="en-GB"/>
        </a:p>
      </dgm:t>
    </dgm:pt>
    <dgm:pt modelId="{C581BE0B-6BFF-B343-B5DD-82CF5602CB9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/>
            <a:t>Reduce transportation unit costs.</a:t>
          </a:r>
        </a:p>
      </dgm:t>
    </dgm:pt>
    <dgm:pt modelId="{1E1B357E-25D3-044D-878B-C61D242DFB7B}" type="parTrans" cxnId="{E6CA4E40-640B-F145-A1C7-D13D377FB741}">
      <dgm:prSet/>
      <dgm:spPr/>
      <dgm:t>
        <a:bodyPr/>
        <a:lstStyle/>
        <a:p>
          <a:endParaRPr lang="en-GB"/>
        </a:p>
      </dgm:t>
    </dgm:pt>
    <dgm:pt modelId="{A2B8AD1A-6FC1-744C-B5EF-E5F6F9F41158}" type="sibTrans" cxnId="{E6CA4E40-640B-F145-A1C7-D13D377FB741}">
      <dgm:prSet/>
      <dgm:spPr/>
      <dgm:t>
        <a:bodyPr/>
        <a:lstStyle/>
        <a:p>
          <a:endParaRPr lang="en-GB"/>
        </a:p>
      </dgm:t>
    </dgm:pt>
    <dgm:pt modelId="{6877944A-9079-5C4C-890D-A8851B82DEE8}" type="pres">
      <dgm:prSet presAssocID="{BB06B6DD-FBFD-8149-87D6-6429FA178418}" presName="linearFlow" presStyleCnt="0">
        <dgm:presLayoutVars>
          <dgm:dir/>
          <dgm:animLvl val="lvl"/>
          <dgm:resizeHandles/>
        </dgm:presLayoutVars>
      </dgm:prSet>
      <dgm:spPr/>
    </dgm:pt>
    <dgm:pt modelId="{5EF879E8-4F68-1242-BDD2-425BF47EEA7C}" type="pres">
      <dgm:prSet presAssocID="{325E91AD-D089-854B-8F9F-CE7BEE6B8100}" presName="compositeNode" presStyleCnt="0">
        <dgm:presLayoutVars>
          <dgm:bulletEnabled val="1"/>
        </dgm:presLayoutVars>
      </dgm:prSet>
      <dgm:spPr/>
    </dgm:pt>
    <dgm:pt modelId="{CD3608A4-6873-744C-8728-EC9A44C0202E}" type="pres">
      <dgm:prSet presAssocID="{325E91AD-D089-854B-8F9F-CE7BEE6B8100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091D19A-D718-C44E-89B4-55AA03BBFEAE}" type="pres">
      <dgm:prSet presAssocID="{325E91AD-D089-854B-8F9F-CE7BEE6B8100}" presName="childNode" presStyleLbl="node1" presStyleIdx="0" presStyleCnt="3">
        <dgm:presLayoutVars>
          <dgm:bulletEnabled val="1"/>
        </dgm:presLayoutVars>
      </dgm:prSet>
      <dgm:spPr/>
    </dgm:pt>
    <dgm:pt modelId="{88A71EBA-30A0-D54C-BB6A-84D45FC0B6D7}" type="pres">
      <dgm:prSet presAssocID="{325E91AD-D089-854B-8F9F-CE7BEE6B8100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626DD90C-5F34-224B-BFA1-3AA1EAD28937}" type="pres">
      <dgm:prSet presAssocID="{F856C0F1-8973-8C4B-A3AD-42CBC5C85CA3}" presName="sibTrans" presStyleCnt="0"/>
      <dgm:spPr/>
    </dgm:pt>
    <dgm:pt modelId="{7B71E389-4B54-FC49-9838-636622B4ED16}" type="pres">
      <dgm:prSet presAssocID="{B2A01296-E226-CC44-A43B-D71A62B1787F}" presName="compositeNode" presStyleCnt="0">
        <dgm:presLayoutVars>
          <dgm:bulletEnabled val="1"/>
        </dgm:presLayoutVars>
      </dgm:prSet>
      <dgm:spPr/>
    </dgm:pt>
    <dgm:pt modelId="{2DE5D501-B877-044D-8892-DF64A273BE67}" type="pres">
      <dgm:prSet presAssocID="{B2A01296-E226-CC44-A43B-D71A62B1787F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1693E121-9E45-8440-A723-0B4197697A42}" type="pres">
      <dgm:prSet presAssocID="{B2A01296-E226-CC44-A43B-D71A62B1787F}" presName="childNode" presStyleLbl="node1" presStyleIdx="1" presStyleCnt="3">
        <dgm:presLayoutVars>
          <dgm:bulletEnabled val="1"/>
        </dgm:presLayoutVars>
      </dgm:prSet>
      <dgm:spPr/>
    </dgm:pt>
    <dgm:pt modelId="{52A2ED38-7A7B-9C44-A7A8-51931CB6C4E5}" type="pres">
      <dgm:prSet presAssocID="{B2A01296-E226-CC44-A43B-D71A62B1787F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5ABE1FE1-4DC1-B54B-940D-33A5815B9FD1}" type="pres">
      <dgm:prSet presAssocID="{1C25B59F-968E-A94C-BB22-C72AAC943C20}" presName="sibTrans" presStyleCnt="0"/>
      <dgm:spPr/>
    </dgm:pt>
    <dgm:pt modelId="{44E4B51C-139A-5B45-81DC-5E23B0E971C7}" type="pres">
      <dgm:prSet presAssocID="{3AB85626-9500-CF4F-AEB4-FA6EE93ECAC0}" presName="compositeNode" presStyleCnt="0">
        <dgm:presLayoutVars>
          <dgm:bulletEnabled val="1"/>
        </dgm:presLayoutVars>
      </dgm:prSet>
      <dgm:spPr/>
    </dgm:pt>
    <dgm:pt modelId="{98ACBA0C-FC58-0A4C-BB30-0742F77F633E}" type="pres">
      <dgm:prSet presAssocID="{3AB85626-9500-CF4F-AEB4-FA6EE93ECAC0}" presName="image" presStyleLbl="fgImgPlace1" presStyleIdx="2" presStyleCnt="3"/>
      <dgm:spPr/>
    </dgm:pt>
    <dgm:pt modelId="{69EDBC43-FBEF-294C-BB75-44426D7A7BC5}" type="pres">
      <dgm:prSet presAssocID="{3AB85626-9500-CF4F-AEB4-FA6EE93ECAC0}" presName="childNode" presStyleLbl="node1" presStyleIdx="2" presStyleCnt="3">
        <dgm:presLayoutVars>
          <dgm:bulletEnabled val="1"/>
        </dgm:presLayoutVars>
      </dgm:prSet>
      <dgm:spPr/>
    </dgm:pt>
    <dgm:pt modelId="{9723FA15-B11E-EA45-8C3D-BFB989383636}" type="pres">
      <dgm:prSet presAssocID="{3AB85626-9500-CF4F-AEB4-FA6EE93ECAC0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51E8CD0B-B318-A947-9F5D-0BDE129A83F7}" srcId="{325E91AD-D089-854B-8F9F-CE7BEE6B8100}" destId="{D33FFEEF-5B76-814E-8C22-08E9F2165904}" srcOrd="1" destOrd="0" parTransId="{02AA48C6-F24D-384B-992A-4AFCA0E00C38}" sibTransId="{B34EEB2A-8EEC-564F-9B4D-5C5967C630F8}"/>
    <dgm:cxn modelId="{45EA370E-9BD8-4C4B-AF6B-642F3212DEA9}" srcId="{325E91AD-D089-854B-8F9F-CE7BEE6B8100}" destId="{D2B458CF-378E-7944-B98D-4E0F97E06BCF}" srcOrd="4" destOrd="0" parTransId="{9CD31C0D-F9EB-F048-B030-429ED6C25C5A}" sibTransId="{F1B6D15C-57AE-F046-9D6E-A9A34A2A36D8}"/>
    <dgm:cxn modelId="{E28AA611-6E9D-7645-836B-CD6FB1459639}" type="presOf" srcId="{3AB85626-9500-CF4F-AEB4-FA6EE93ECAC0}" destId="{9723FA15-B11E-EA45-8C3D-BFB989383636}" srcOrd="0" destOrd="0" presId="urn:microsoft.com/office/officeart/2005/8/layout/hList2"/>
    <dgm:cxn modelId="{9C273015-1165-B74B-B643-9EFB720422C1}" type="presOf" srcId="{B2A01296-E226-CC44-A43B-D71A62B1787F}" destId="{52A2ED38-7A7B-9C44-A7A8-51931CB6C4E5}" srcOrd="0" destOrd="0" presId="urn:microsoft.com/office/officeart/2005/8/layout/hList2"/>
    <dgm:cxn modelId="{2DC00822-BF69-8D4D-A99A-0FF98C14F1BA}" type="presOf" srcId="{5E7EC3E6-7FD5-6042-8359-7FCC072BAACC}" destId="{69EDBC43-FBEF-294C-BB75-44426D7A7BC5}" srcOrd="0" destOrd="0" presId="urn:microsoft.com/office/officeart/2005/8/layout/hList2"/>
    <dgm:cxn modelId="{15662F28-8FF7-CD43-B92B-B08500496512}" srcId="{325E91AD-D089-854B-8F9F-CE7BEE6B8100}" destId="{35F4810B-93C9-5C47-8228-37EA6776F05A}" srcOrd="0" destOrd="0" parTransId="{3F351D28-1B37-A24D-8448-EED837E6AD52}" sibTransId="{A6B6C2B8-E702-9A43-8A8B-858E2C8D3611}"/>
    <dgm:cxn modelId="{C6016736-2870-8E4E-81C1-AEC44BE8F676}" srcId="{325E91AD-D089-854B-8F9F-CE7BEE6B8100}" destId="{F40E3FD0-D105-964C-BEB9-8057B8EC7BB9}" srcOrd="3" destOrd="0" parTransId="{ED7FEB75-11A8-6243-8E3D-053F7E0D4294}" sibTransId="{88253140-5B3B-0749-A853-FDFFFAB98B91}"/>
    <dgm:cxn modelId="{5F4C313B-119C-EA46-9C61-DA72344FB2A8}" srcId="{B2A01296-E226-CC44-A43B-D71A62B1787F}" destId="{A5EB1634-0D4A-B840-988C-310D62203EA8}" srcOrd="1" destOrd="0" parTransId="{E981D4A8-4895-5245-B40C-93BA49B670BB}" sibTransId="{A07C2463-C835-3443-B2B6-7E9524949754}"/>
    <dgm:cxn modelId="{52C26B3B-3E93-BE4C-8721-3B3355A7EDD7}" type="presOf" srcId="{F40E3FD0-D105-964C-BEB9-8057B8EC7BB9}" destId="{1091D19A-D718-C44E-89B4-55AA03BBFEAE}" srcOrd="0" destOrd="3" presId="urn:microsoft.com/office/officeart/2005/8/layout/hList2"/>
    <dgm:cxn modelId="{E6CA4E40-640B-F145-A1C7-D13D377FB741}" srcId="{3AB85626-9500-CF4F-AEB4-FA6EE93ECAC0}" destId="{C581BE0B-6BFF-B343-B5DD-82CF5602CB9F}" srcOrd="2" destOrd="0" parTransId="{1E1B357E-25D3-044D-878B-C61D242DFB7B}" sibTransId="{A2B8AD1A-6FC1-744C-B5EF-E5F6F9F41158}"/>
    <dgm:cxn modelId="{8D78424A-F0C2-C44C-9275-ADA32B04B733}" type="presOf" srcId="{D33FFEEF-5B76-814E-8C22-08E9F2165904}" destId="{1091D19A-D718-C44E-89B4-55AA03BBFEAE}" srcOrd="0" destOrd="1" presId="urn:microsoft.com/office/officeart/2005/8/layout/hList2"/>
    <dgm:cxn modelId="{60557D59-DB14-E644-ADB7-17046EA75B37}" type="presOf" srcId="{BAF56C1B-2FB5-E947-BE09-97EF22BBFEC3}" destId="{1693E121-9E45-8440-A723-0B4197697A42}" srcOrd="0" destOrd="0" presId="urn:microsoft.com/office/officeart/2005/8/layout/hList2"/>
    <dgm:cxn modelId="{5112E064-6B62-4A43-9D27-B3CFA97367C6}" type="presOf" srcId="{A5EB1634-0D4A-B840-988C-310D62203EA8}" destId="{1693E121-9E45-8440-A723-0B4197697A42}" srcOrd="0" destOrd="1" presId="urn:microsoft.com/office/officeart/2005/8/layout/hList2"/>
    <dgm:cxn modelId="{8CF8FC7B-7634-904C-A400-887B1DBE7AE5}" type="presOf" srcId="{35F4810B-93C9-5C47-8228-37EA6776F05A}" destId="{1091D19A-D718-C44E-89B4-55AA03BBFEAE}" srcOrd="0" destOrd="0" presId="urn:microsoft.com/office/officeart/2005/8/layout/hList2"/>
    <dgm:cxn modelId="{E1771D8C-FA17-E441-A07F-424D1057FF9D}" srcId="{3AB85626-9500-CF4F-AEB4-FA6EE93ECAC0}" destId="{63504815-7056-5E4F-A1A5-19187AE4F0AF}" srcOrd="1" destOrd="0" parTransId="{127F102A-B1CF-2743-B005-E9D3049F834E}" sibTransId="{FBDAD212-199D-274C-B5CC-22FB188882C9}"/>
    <dgm:cxn modelId="{500EBA8C-B7BA-6244-B280-F797D948F542}" type="presOf" srcId="{C581BE0B-6BFF-B343-B5DD-82CF5602CB9F}" destId="{69EDBC43-FBEF-294C-BB75-44426D7A7BC5}" srcOrd="0" destOrd="2" presId="urn:microsoft.com/office/officeart/2005/8/layout/hList2"/>
    <dgm:cxn modelId="{EB7C4594-13D2-7C47-A954-BA0050EAEA87}" srcId="{325E91AD-D089-854B-8F9F-CE7BEE6B8100}" destId="{85D16BB0-12B6-6A4F-8929-CA666F392D6E}" srcOrd="2" destOrd="0" parTransId="{5E26B398-4C88-C34E-A02B-FE2E8748E45A}" sibTransId="{34EA58B5-25E6-EE49-B77A-B6EF606C8786}"/>
    <dgm:cxn modelId="{57A4F296-6357-5945-84B1-D237227D22AC}" type="presOf" srcId="{BB06B6DD-FBFD-8149-87D6-6429FA178418}" destId="{6877944A-9079-5C4C-890D-A8851B82DEE8}" srcOrd="0" destOrd="0" presId="urn:microsoft.com/office/officeart/2005/8/layout/hList2"/>
    <dgm:cxn modelId="{F315C5A3-36C8-A143-80D1-ADD25BD026FA}" srcId="{3AB85626-9500-CF4F-AEB4-FA6EE93ECAC0}" destId="{5E7EC3E6-7FD5-6042-8359-7FCC072BAACC}" srcOrd="0" destOrd="0" parTransId="{01E20F95-868B-4D4B-92F5-78102BEA09C9}" sibTransId="{7C15FA29-19D5-254E-A6A9-D011BA4965E1}"/>
    <dgm:cxn modelId="{2EA21AA9-47E9-524C-9E0A-7AC181DE4E3B}" type="presOf" srcId="{D2B458CF-378E-7944-B98D-4E0F97E06BCF}" destId="{1091D19A-D718-C44E-89B4-55AA03BBFEAE}" srcOrd="0" destOrd="4" presId="urn:microsoft.com/office/officeart/2005/8/layout/hList2"/>
    <dgm:cxn modelId="{6D19EDAD-41C1-FF45-841B-F5BC58DB28CA}" type="presOf" srcId="{325E91AD-D089-854B-8F9F-CE7BEE6B8100}" destId="{88A71EBA-30A0-D54C-BB6A-84D45FC0B6D7}" srcOrd="0" destOrd="0" presId="urn:microsoft.com/office/officeart/2005/8/layout/hList2"/>
    <dgm:cxn modelId="{B8DFD6BD-1F08-BB42-93AE-03C9522340CD}" type="presOf" srcId="{63504815-7056-5E4F-A1A5-19187AE4F0AF}" destId="{69EDBC43-FBEF-294C-BB75-44426D7A7BC5}" srcOrd="0" destOrd="1" presId="urn:microsoft.com/office/officeart/2005/8/layout/hList2"/>
    <dgm:cxn modelId="{901AB2C4-9A66-E847-80E9-1BDE361E6043}" srcId="{BB06B6DD-FBFD-8149-87D6-6429FA178418}" destId="{B2A01296-E226-CC44-A43B-D71A62B1787F}" srcOrd="1" destOrd="0" parTransId="{50031C20-0F22-CD47-BEDB-AC22B734678F}" sibTransId="{1C25B59F-968E-A94C-BB22-C72AAC943C20}"/>
    <dgm:cxn modelId="{8C17A1C8-0DB7-C24C-A504-6C1646D8BE77}" srcId="{B2A01296-E226-CC44-A43B-D71A62B1787F}" destId="{BAF56C1B-2FB5-E947-BE09-97EF22BBFEC3}" srcOrd="0" destOrd="0" parTransId="{7DEC64C2-2CFB-3547-9A91-62A9CB39F8C2}" sibTransId="{71AB3ED3-496A-0243-9901-3A229AA0FC9A}"/>
    <dgm:cxn modelId="{087984CA-391F-8C46-9481-512CA7CD7C9F}" srcId="{BB06B6DD-FBFD-8149-87D6-6429FA178418}" destId="{3AB85626-9500-CF4F-AEB4-FA6EE93ECAC0}" srcOrd="2" destOrd="0" parTransId="{2438133C-62F3-C040-9D49-AB0B66012BB3}" sibTransId="{4266E8EA-9CB8-6048-82FE-9B4A8C0B3212}"/>
    <dgm:cxn modelId="{2F92AFD6-EF79-2541-8AFE-961FC694CD6D}" srcId="{BB06B6DD-FBFD-8149-87D6-6429FA178418}" destId="{325E91AD-D089-854B-8F9F-CE7BEE6B8100}" srcOrd="0" destOrd="0" parTransId="{A97AA9DC-3E39-754D-B9BD-04A00535BA52}" sibTransId="{F856C0F1-8973-8C4B-A3AD-42CBC5C85CA3}"/>
    <dgm:cxn modelId="{50D6E3DF-867C-354D-A379-0D7FD971B414}" type="presOf" srcId="{85D16BB0-12B6-6A4F-8929-CA666F392D6E}" destId="{1091D19A-D718-C44E-89B4-55AA03BBFEAE}" srcOrd="0" destOrd="2" presId="urn:microsoft.com/office/officeart/2005/8/layout/hList2"/>
    <dgm:cxn modelId="{6C748E17-00BB-BB40-873A-34B20CCE5EB1}" type="presParOf" srcId="{6877944A-9079-5C4C-890D-A8851B82DEE8}" destId="{5EF879E8-4F68-1242-BDD2-425BF47EEA7C}" srcOrd="0" destOrd="0" presId="urn:microsoft.com/office/officeart/2005/8/layout/hList2"/>
    <dgm:cxn modelId="{7E9D35F2-1DBD-8748-A05A-BEA7D6399980}" type="presParOf" srcId="{5EF879E8-4F68-1242-BDD2-425BF47EEA7C}" destId="{CD3608A4-6873-744C-8728-EC9A44C0202E}" srcOrd="0" destOrd="0" presId="urn:microsoft.com/office/officeart/2005/8/layout/hList2"/>
    <dgm:cxn modelId="{332BAABD-7733-8C45-82A6-4054F6EE48C1}" type="presParOf" srcId="{5EF879E8-4F68-1242-BDD2-425BF47EEA7C}" destId="{1091D19A-D718-C44E-89B4-55AA03BBFEAE}" srcOrd="1" destOrd="0" presId="urn:microsoft.com/office/officeart/2005/8/layout/hList2"/>
    <dgm:cxn modelId="{415B79DC-862B-B747-9267-39485EA0E6EA}" type="presParOf" srcId="{5EF879E8-4F68-1242-BDD2-425BF47EEA7C}" destId="{88A71EBA-30A0-D54C-BB6A-84D45FC0B6D7}" srcOrd="2" destOrd="0" presId="urn:microsoft.com/office/officeart/2005/8/layout/hList2"/>
    <dgm:cxn modelId="{46DC31F2-FE26-4444-ADD1-DC8A1F1036AF}" type="presParOf" srcId="{6877944A-9079-5C4C-890D-A8851B82DEE8}" destId="{626DD90C-5F34-224B-BFA1-3AA1EAD28937}" srcOrd="1" destOrd="0" presId="urn:microsoft.com/office/officeart/2005/8/layout/hList2"/>
    <dgm:cxn modelId="{0AF68C60-8BC4-AD45-B452-FBC1A8111E12}" type="presParOf" srcId="{6877944A-9079-5C4C-890D-A8851B82DEE8}" destId="{7B71E389-4B54-FC49-9838-636622B4ED16}" srcOrd="2" destOrd="0" presId="urn:microsoft.com/office/officeart/2005/8/layout/hList2"/>
    <dgm:cxn modelId="{2AECDA2D-F220-9042-A92B-299F72EF7F42}" type="presParOf" srcId="{7B71E389-4B54-FC49-9838-636622B4ED16}" destId="{2DE5D501-B877-044D-8892-DF64A273BE67}" srcOrd="0" destOrd="0" presId="urn:microsoft.com/office/officeart/2005/8/layout/hList2"/>
    <dgm:cxn modelId="{E2219382-271C-5E4F-A85F-3230C4DE223E}" type="presParOf" srcId="{7B71E389-4B54-FC49-9838-636622B4ED16}" destId="{1693E121-9E45-8440-A723-0B4197697A42}" srcOrd="1" destOrd="0" presId="urn:microsoft.com/office/officeart/2005/8/layout/hList2"/>
    <dgm:cxn modelId="{20F31F53-B994-BD4C-AADC-37E4240C2F94}" type="presParOf" srcId="{7B71E389-4B54-FC49-9838-636622B4ED16}" destId="{52A2ED38-7A7B-9C44-A7A8-51931CB6C4E5}" srcOrd="2" destOrd="0" presId="urn:microsoft.com/office/officeart/2005/8/layout/hList2"/>
    <dgm:cxn modelId="{4520939D-5FC5-8F4D-BF2C-436843BE2B38}" type="presParOf" srcId="{6877944A-9079-5C4C-890D-A8851B82DEE8}" destId="{5ABE1FE1-4DC1-B54B-940D-33A5815B9FD1}" srcOrd="3" destOrd="0" presId="urn:microsoft.com/office/officeart/2005/8/layout/hList2"/>
    <dgm:cxn modelId="{62DAE1BD-4843-E44D-9ED6-52753671A913}" type="presParOf" srcId="{6877944A-9079-5C4C-890D-A8851B82DEE8}" destId="{44E4B51C-139A-5B45-81DC-5E23B0E971C7}" srcOrd="4" destOrd="0" presId="urn:microsoft.com/office/officeart/2005/8/layout/hList2"/>
    <dgm:cxn modelId="{73DF0430-C55C-9946-8FEC-24A10C5376E2}" type="presParOf" srcId="{44E4B51C-139A-5B45-81DC-5E23B0E971C7}" destId="{98ACBA0C-FC58-0A4C-BB30-0742F77F633E}" srcOrd="0" destOrd="0" presId="urn:microsoft.com/office/officeart/2005/8/layout/hList2"/>
    <dgm:cxn modelId="{63BD830E-06C2-E04D-964A-F969AC317793}" type="presParOf" srcId="{44E4B51C-139A-5B45-81DC-5E23B0E971C7}" destId="{69EDBC43-FBEF-294C-BB75-44426D7A7BC5}" srcOrd="1" destOrd="0" presId="urn:microsoft.com/office/officeart/2005/8/layout/hList2"/>
    <dgm:cxn modelId="{569F0957-5445-A742-94F6-EE6D37556DAB}" type="presParOf" srcId="{44E4B51C-139A-5B45-81DC-5E23B0E971C7}" destId="{9723FA15-B11E-EA45-8C3D-BFB989383636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2EB8D8-2805-204F-8515-7C1C414DEFF5}" type="doc">
      <dgm:prSet loTypeId="urn:microsoft.com/office/officeart/2005/8/layout/matrix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AC5F7FE-7C61-2045-933D-37999DFEE828}">
      <dgm:prSet/>
      <dgm:spPr/>
      <dgm:t>
        <a:bodyPr/>
        <a:lstStyle/>
        <a:p>
          <a:r>
            <a:rPr lang="en-IN" b="1" i="0"/>
            <a:t>Artificial Intelligence and Machine Learning</a:t>
          </a:r>
          <a:endParaRPr lang="en-IN"/>
        </a:p>
      </dgm:t>
    </dgm:pt>
    <dgm:pt modelId="{80861908-00BB-F644-AA9F-1BE321A43844}" type="parTrans" cxnId="{63FD85F6-91C9-E840-9C8C-5D8E61E7CC71}">
      <dgm:prSet/>
      <dgm:spPr/>
      <dgm:t>
        <a:bodyPr/>
        <a:lstStyle/>
        <a:p>
          <a:endParaRPr lang="en-GB"/>
        </a:p>
      </dgm:t>
    </dgm:pt>
    <dgm:pt modelId="{60D33EDD-E07B-6B41-81AF-B5634F63B4AB}" type="sibTrans" cxnId="{63FD85F6-91C9-E840-9C8C-5D8E61E7CC71}">
      <dgm:prSet/>
      <dgm:spPr/>
      <dgm:t>
        <a:bodyPr/>
        <a:lstStyle/>
        <a:p>
          <a:endParaRPr lang="en-GB"/>
        </a:p>
      </dgm:t>
    </dgm:pt>
    <dgm:pt modelId="{71D8F902-6527-8440-AB78-9B2C86243553}">
      <dgm:prSet/>
      <dgm:spPr/>
      <dgm:t>
        <a:bodyPr/>
        <a:lstStyle/>
        <a:p>
          <a:r>
            <a:rPr lang="en-IN" b="0" i="0"/>
            <a:t>Enhancing predictive analytics and decision-making.</a:t>
          </a:r>
          <a:endParaRPr lang="en-IN"/>
        </a:p>
      </dgm:t>
    </dgm:pt>
    <dgm:pt modelId="{7BB6544C-8DFA-0240-A6FD-ADD873E1B1C7}" type="parTrans" cxnId="{BC54D30A-CFE6-4948-AF7F-C57B425CD56C}">
      <dgm:prSet/>
      <dgm:spPr/>
      <dgm:t>
        <a:bodyPr/>
        <a:lstStyle/>
        <a:p>
          <a:endParaRPr lang="en-GB"/>
        </a:p>
      </dgm:t>
    </dgm:pt>
    <dgm:pt modelId="{B06BE4C4-CAD0-1342-9796-23E72E5AFA02}" type="sibTrans" cxnId="{BC54D30A-CFE6-4948-AF7F-C57B425CD56C}">
      <dgm:prSet/>
      <dgm:spPr/>
      <dgm:t>
        <a:bodyPr/>
        <a:lstStyle/>
        <a:p>
          <a:endParaRPr lang="en-GB"/>
        </a:p>
      </dgm:t>
    </dgm:pt>
    <dgm:pt modelId="{76EF8E68-7381-BF4F-9E1B-4E39E521502F}">
      <dgm:prSet/>
      <dgm:spPr/>
      <dgm:t>
        <a:bodyPr/>
        <a:lstStyle/>
        <a:p>
          <a:r>
            <a:rPr lang="en-IN" b="1" i="0"/>
            <a:t>Blockchain Technology</a:t>
          </a:r>
          <a:endParaRPr lang="en-IN"/>
        </a:p>
      </dgm:t>
    </dgm:pt>
    <dgm:pt modelId="{D75D49A9-1E57-A24A-8CB4-E9FFDF991D9C}" type="parTrans" cxnId="{AE0DC245-931F-C743-9F87-BB06E4DAD1D3}">
      <dgm:prSet/>
      <dgm:spPr/>
      <dgm:t>
        <a:bodyPr/>
        <a:lstStyle/>
        <a:p>
          <a:endParaRPr lang="en-GB"/>
        </a:p>
      </dgm:t>
    </dgm:pt>
    <dgm:pt modelId="{76C158CA-4B21-F744-88CA-D11BE7DBA03F}" type="sibTrans" cxnId="{AE0DC245-931F-C743-9F87-BB06E4DAD1D3}">
      <dgm:prSet/>
      <dgm:spPr/>
      <dgm:t>
        <a:bodyPr/>
        <a:lstStyle/>
        <a:p>
          <a:endParaRPr lang="en-GB"/>
        </a:p>
      </dgm:t>
    </dgm:pt>
    <dgm:pt modelId="{3B964A6E-237C-FF4C-AD06-202C45A3DCB5}">
      <dgm:prSet/>
      <dgm:spPr/>
      <dgm:t>
        <a:bodyPr/>
        <a:lstStyle/>
        <a:p>
          <a:r>
            <a:rPr lang="en-IN" b="0" i="0"/>
            <a:t>Improving transparency and traceability.</a:t>
          </a:r>
          <a:endParaRPr lang="en-IN"/>
        </a:p>
      </dgm:t>
    </dgm:pt>
    <dgm:pt modelId="{FADE4E37-7538-4946-A253-DEDF7CD4BC7D}" type="parTrans" cxnId="{F8BDBD4E-532F-A140-AD31-5EF553CDA49C}">
      <dgm:prSet/>
      <dgm:spPr/>
      <dgm:t>
        <a:bodyPr/>
        <a:lstStyle/>
        <a:p>
          <a:endParaRPr lang="en-GB"/>
        </a:p>
      </dgm:t>
    </dgm:pt>
    <dgm:pt modelId="{D9213CAF-8834-EF45-85C7-167809DE331F}" type="sibTrans" cxnId="{F8BDBD4E-532F-A140-AD31-5EF553CDA49C}">
      <dgm:prSet/>
      <dgm:spPr/>
      <dgm:t>
        <a:bodyPr/>
        <a:lstStyle/>
        <a:p>
          <a:endParaRPr lang="en-GB"/>
        </a:p>
      </dgm:t>
    </dgm:pt>
    <dgm:pt modelId="{15BD314F-D7BA-D543-904C-4F0B6CD0C9BD}">
      <dgm:prSet/>
      <dgm:spPr/>
      <dgm:t>
        <a:bodyPr/>
        <a:lstStyle/>
        <a:p>
          <a:r>
            <a:rPr lang="en-IN" b="1" i="0"/>
            <a:t>Internet of Things (IoT)</a:t>
          </a:r>
          <a:endParaRPr lang="en-IN"/>
        </a:p>
      </dgm:t>
    </dgm:pt>
    <dgm:pt modelId="{99CC3CDA-6071-6D49-B3E0-7DDC872434E7}" type="parTrans" cxnId="{5E3360A7-C238-CF4C-99BD-642436C0774D}">
      <dgm:prSet/>
      <dgm:spPr/>
      <dgm:t>
        <a:bodyPr/>
        <a:lstStyle/>
        <a:p>
          <a:endParaRPr lang="en-GB"/>
        </a:p>
      </dgm:t>
    </dgm:pt>
    <dgm:pt modelId="{769AA6C2-CE62-B740-8676-B17DE8188EFE}" type="sibTrans" cxnId="{5E3360A7-C238-CF4C-99BD-642436C0774D}">
      <dgm:prSet/>
      <dgm:spPr/>
      <dgm:t>
        <a:bodyPr/>
        <a:lstStyle/>
        <a:p>
          <a:endParaRPr lang="en-GB"/>
        </a:p>
      </dgm:t>
    </dgm:pt>
    <dgm:pt modelId="{8C065826-DAC2-AC41-8705-25234500CAA7}">
      <dgm:prSet/>
      <dgm:spPr/>
      <dgm:t>
        <a:bodyPr/>
        <a:lstStyle/>
        <a:p>
          <a:r>
            <a:rPr lang="en-IN" b="0" i="0"/>
            <a:t>Enabling real-time monitoring and control.</a:t>
          </a:r>
          <a:endParaRPr lang="en-IN"/>
        </a:p>
      </dgm:t>
    </dgm:pt>
    <dgm:pt modelId="{DFF1E4B7-711F-F041-8E2A-4A2264F56B24}" type="parTrans" cxnId="{3ADD1CA8-E2B5-4F4C-B082-BE42FD558DD8}">
      <dgm:prSet/>
      <dgm:spPr/>
      <dgm:t>
        <a:bodyPr/>
        <a:lstStyle/>
        <a:p>
          <a:endParaRPr lang="en-GB"/>
        </a:p>
      </dgm:t>
    </dgm:pt>
    <dgm:pt modelId="{EBAF7D55-4C77-8441-A830-390719FDB26D}" type="sibTrans" cxnId="{3ADD1CA8-E2B5-4F4C-B082-BE42FD558DD8}">
      <dgm:prSet/>
      <dgm:spPr/>
      <dgm:t>
        <a:bodyPr/>
        <a:lstStyle/>
        <a:p>
          <a:endParaRPr lang="en-GB"/>
        </a:p>
      </dgm:t>
    </dgm:pt>
    <dgm:pt modelId="{0611A6C0-E04D-EF43-9499-06EE4E7E436F}">
      <dgm:prSet/>
      <dgm:spPr/>
      <dgm:t>
        <a:bodyPr/>
        <a:lstStyle/>
        <a:p>
          <a:r>
            <a:rPr lang="en-IN" b="1" i="0"/>
            <a:t>Cloud Computing</a:t>
          </a:r>
          <a:endParaRPr lang="en-IN"/>
        </a:p>
      </dgm:t>
    </dgm:pt>
    <dgm:pt modelId="{F2F46847-7D96-6D41-B354-A229092350D6}" type="parTrans" cxnId="{178D303C-4667-114D-828E-8305001808FA}">
      <dgm:prSet/>
      <dgm:spPr/>
      <dgm:t>
        <a:bodyPr/>
        <a:lstStyle/>
        <a:p>
          <a:endParaRPr lang="en-GB"/>
        </a:p>
      </dgm:t>
    </dgm:pt>
    <dgm:pt modelId="{BB84FE29-7C4D-024E-B1C7-4E0690F3649B}" type="sibTrans" cxnId="{178D303C-4667-114D-828E-8305001808FA}">
      <dgm:prSet/>
      <dgm:spPr/>
      <dgm:t>
        <a:bodyPr/>
        <a:lstStyle/>
        <a:p>
          <a:endParaRPr lang="en-GB"/>
        </a:p>
      </dgm:t>
    </dgm:pt>
    <dgm:pt modelId="{774542DC-7F75-4C47-B0E1-6798D02ABBEA}">
      <dgm:prSet/>
      <dgm:spPr/>
      <dgm:t>
        <a:bodyPr/>
        <a:lstStyle/>
        <a:p>
          <a:r>
            <a:rPr lang="en-IN" b="0" i="0"/>
            <a:t>Facilitating scalability and accessibility.</a:t>
          </a:r>
          <a:endParaRPr lang="en-IN"/>
        </a:p>
      </dgm:t>
    </dgm:pt>
    <dgm:pt modelId="{563F1144-A1D5-B648-85CA-41080AD88B9A}" type="parTrans" cxnId="{92CB48EC-8BA1-0447-9E4F-CC5DD7C95CFC}">
      <dgm:prSet/>
      <dgm:spPr/>
      <dgm:t>
        <a:bodyPr/>
        <a:lstStyle/>
        <a:p>
          <a:endParaRPr lang="en-GB"/>
        </a:p>
      </dgm:t>
    </dgm:pt>
    <dgm:pt modelId="{E30FE83F-9133-BF4C-A449-2CC02DC31BF2}" type="sibTrans" cxnId="{92CB48EC-8BA1-0447-9E4F-CC5DD7C95CFC}">
      <dgm:prSet/>
      <dgm:spPr/>
      <dgm:t>
        <a:bodyPr/>
        <a:lstStyle/>
        <a:p>
          <a:endParaRPr lang="en-GB"/>
        </a:p>
      </dgm:t>
    </dgm:pt>
    <dgm:pt modelId="{1ED45F7A-3B97-934E-A04F-AD0C3C229F1F}" type="pres">
      <dgm:prSet presAssocID="{292EB8D8-2805-204F-8515-7C1C414DEFF5}" presName="matrix" presStyleCnt="0">
        <dgm:presLayoutVars>
          <dgm:chMax val="1"/>
          <dgm:dir/>
          <dgm:resizeHandles val="exact"/>
        </dgm:presLayoutVars>
      </dgm:prSet>
      <dgm:spPr/>
    </dgm:pt>
    <dgm:pt modelId="{DE716842-64D3-B44C-A4AF-8F1350ACC374}" type="pres">
      <dgm:prSet presAssocID="{292EB8D8-2805-204F-8515-7C1C414DEFF5}" presName="diamond" presStyleLbl="bgShp" presStyleIdx="0" presStyleCnt="1"/>
      <dgm:spPr/>
    </dgm:pt>
    <dgm:pt modelId="{F2D71D22-C151-8740-BBD5-FCC146E8902B}" type="pres">
      <dgm:prSet presAssocID="{292EB8D8-2805-204F-8515-7C1C414DEFF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0CA55E4-9AFF-344F-A414-F53387D2188A}" type="pres">
      <dgm:prSet presAssocID="{292EB8D8-2805-204F-8515-7C1C414DEFF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330CD83-F16C-8344-9CAE-964751EB4A23}" type="pres">
      <dgm:prSet presAssocID="{292EB8D8-2805-204F-8515-7C1C414DEFF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0968EF8-68B9-EC4F-BCF3-16F25DA1BEC3}" type="pres">
      <dgm:prSet presAssocID="{292EB8D8-2805-204F-8515-7C1C414DEFF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C54D30A-CFE6-4948-AF7F-C57B425CD56C}" srcId="{CAC5F7FE-7C61-2045-933D-37999DFEE828}" destId="{71D8F902-6527-8440-AB78-9B2C86243553}" srcOrd="0" destOrd="0" parTransId="{7BB6544C-8DFA-0240-A6FD-ADD873E1B1C7}" sibTransId="{B06BE4C4-CAD0-1342-9796-23E72E5AFA02}"/>
    <dgm:cxn modelId="{178D303C-4667-114D-828E-8305001808FA}" srcId="{292EB8D8-2805-204F-8515-7C1C414DEFF5}" destId="{0611A6C0-E04D-EF43-9499-06EE4E7E436F}" srcOrd="3" destOrd="0" parTransId="{F2F46847-7D96-6D41-B354-A229092350D6}" sibTransId="{BB84FE29-7C4D-024E-B1C7-4E0690F3649B}"/>
    <dgm:cxn modelId="{AE0DC245-931F-C743-9F87-BB06E4DAD1D3}" srcId="{292EB8D8-2805-204F-8515-7C1C414DEFF5}" destId="{76EF8E68-7381-BF4F-9E1B-4E39E521502F}" srcOrd="1" destOrd="0" parTransId="{D75D49A9-1E57-A24A-8CB4-E9FFDF991D9C}" sibTransId="{76C158CA-4B21-F744-88CA-D11BE7DBA03F}"/>
    <dgm:cxn modelId="{F8BDBD4E-532F-A140-AD31-5EF553CDA49C}" srcId="{76EF8E68-7381-BF4F-9E1B-4E39E521502F}" destId="{3B964A6E-237C-FF4C-AD06-202C45A3DCB5}" srcOrd="0" destOrd="0" parTransId="{FADE4E37-7538-4946-A253-DEDF7CD4BC7D}" sibTransId="{D9213CAF-8834-EF45-85C7-167809DE331F}"/>
    <dgm:cxn modelId="{F958175F-C26D-604A-A342-254E578C678F}" type="presOf" srcId="{774542DC-7F75-4C47-B0E1-6798D02ABBEA}" destId="{20968EF8-68B9-EC4F-BCF3-16F25DA1BEC3}" srcOrd="0" destOrd="1" presId="urn:microsoft.com/office/officeart/2005/8/layout/matrix3"/>
    <dgm:cxn modelId="{D5B4CE67-12FE-F242-AC6F-AF94EA3C90AC}" type="presOf" srcId="{76EF8E68-7381-BF4F-9E1B-4E39E521502F}" destId="{10CA55E4-9AFF-344F-A414-F53387D2188A}" srcOrd="0" destOrd="0" presId="urn:microsoft.com/office/officeart/2005/8/layout/matrix3"/>
    <dgm:cxn modelId="{7DEBD176-E5DE-B944-9FF6-5F5913C527BD}" type="presOf" srcId="{3B964A6E-237C-FF4C-AD06-202C45A3DCB5}" destId="{10CA55E4-9AFF-344F-A414-F53387D2188A}" srcOrd="0" destOrd="1" presId="urn:microsoft.com/office/officeart/2005/8/layout/matrix3"/>
    <dgm:cxn modelId="{DC3E237B-FA7D-5A4C-B267-EB64613AD227}" type="presOf" srcId="{71D8F902-6527-8440-AB78-9B2C86243553}" destId="{F2D71D22-C151-8740-BBD5-FCC146E8902B}" srcOrd="0" destOrd="1" presId="urn:microsoft.com/office/officeart/2005/8/layout/matrix3"/>
    <dgm:cxn modelId="{89FB88A0-7565-AF4E-8F5A-47F98C552CA9}" type="presOf" srcId="{292EB8D8-2805-204F-8515-7C1C414DEFF5}" destId="{1ED45F7A-3B97-934E-A04F-AD0C3C229F1F}" srcOrd="0" destOrd="0" presId="urn:microsoft.com/office/officeart/2005/8/layout/matrix3"/>
    <dgm:cxn modelId="{5E3360A7-C238-CF4C-99BD-642436C0774D}" srcId="{292EB8D8-2805-204F-8515-7C1C414DEFF5}" destId="{15BD314F-D7BA-D543-904C-4F0B6CD0C9BD}" srcOrd="2" destOrd="0" parTransId="{99CC3CDA-6071-6D49-B3E0-7DDC872434E7}" sibTransId="{769AA6C2-CE62-B740-8676-B17DE8188EFE}"/>
    <dgm:cxn modelId="{3ADD1CA8-E2B5-4F4C-B082-BE42FD558DD8}" srcId="{15BD314F-D7BA-D543-904C-4F0B6CD0C9BD}" destId="{8C065826-DAC2-AC41-8705-25234500CAA7}" srcOrd="0" destOrd="0" parTransId="{DFF1E4B7-711F-F041-8E2A-4A2264F56B24}" sibTransId="{EBAF7D55-4C77-8441-A830-390719FDB26D}"/>
    <dgm:cxn modelId="{E24B5BD2-BB78-FF41-BA12-EF6313921BAF}" type="presOf" srcId="{CAC5F7FE-7C61-2045-933D-37999DFEE828}" destId="{F2D71D22-C151-8740-BBD5-FCC146E8902B}" srcOrd="0" destOrd="0" presId="urn:microsoft.com/office/officeart/2005/8/layout/matrix3"/>
    <dgm:cxn modelId="{7294D1E3-8C49-044D-80B8-20F81F070144}" type="presOf" srcId="{0611A6C0-E04D-EF43-9499-06EE4E7E436F}" destId="{20968EF8-68B9-EC4F-BCF3-16F25DA1BEC3}" srcOrd="0" destOrd="0" presId="urn:microsoft.com/office/officeart/2005/8/layout/matrix3"/>
    <dgm:cxn modelId="{92CB48EC-8BA1-0447-9E4F-CC5DD7C95CFC}" srcId="{0611A6C0-E04D-EF43-9499-06EE4E7E436F}" destId="{774542DC-7F75-4C47-B0E1-6798D02ABBEA}" srcOrd="0" destOrd="0" parTransId="{563F1144-A1D5-B648-85CA-41080AD88B9A}" sibTransId="{E30FE83F-9133-BF4C-A449-2CC02DC31BF2}"/>
    <dgm:cxn modelId="{3940DCEF-EE10-104B-8E4E-314D9797FA97}" type="presOf" srcId="{15BD314F-D7BA-D543-904C-4F0B6CD0C9BD}" destId="{B330CD83-F16C-8344-9CAE-964751EB4A23}" srcOrd="0" destOrd="0" presId="urn:microsoft.com/office/officeart/2005/8/layout/matrix3"/>
    <dgm:cxn modelId="{63FD85F6-91C9-E840-9C8C-5D8E61E7CC71}" srcId="{292EB8D8-2805-204F-8515-7C1C414DEFF5}" destId="{CAC5F7FE-7C61-2045-933D-37999DFEE828}" srcOrd="0" destOrd="0" parTransId="{80861908-00BB-F644-AA9F-1BE321A43844}" sibTransId="{60D33EDD-E07B-6B41-81AF-B5634F63B4AB}"/>
    <dgm:cxn modelId="{CD1BA0F9-8BBD-C243-8996-BDF4C381A948}" type="presOf" srcId="{8C065826-DAC2-AC41-8705-25234500CAA7}" destId="{B330CD83-F16C-8344-9CAE-964751EB4A23}" srcOrd="0" destOrd="1" presId="urn:microsoft.com/office/officeart/2005/8/layout/matrix3"/>
    <dgm:cxn modelId="{67F8E637-F96F-7E42-AFA7-5617E503750D}" type="presParOf" srcId="{1ED45F7A-3B97-934E-A04F-AD0C3C229F1F}" destId="{DE716842-64D3-B44C-A4AF-8F1350ACC374}" srcOrd="0" destOrd="0" presId="urn:microsoft.com/office/officeart/2005/8/layout/matrix3"/>
    <dgm:cxn modelId="{3B1B686F-B956-BA46-A51F-5CFC95225BF4}" type="presParOf" srcId="{1ED45F7A-3B97-934E-A04F-AD0C3C229F1F}" destId="{F2D71D22-C151-8740-BBD5-FCC146E8902B}" srcOrd="1" destOrd="0" presId="urn:microsoft.com/office/officeart/2005/8/layout/matrix3"/>
    <dgm:cxn modelId="{7BB83109-00A4-254D-BD7C-AD200514B814}" type="presParOf" srcId="{1ED45F7A-3B97-934E-A04F-AD0C3C229F1F}" destId="{10CA55E4-9AFF-344F-A414-F53387D2188A}" srcOrd="2" destOrd="0" presId="urn:microsoft.com/office/officeart/2005/8/layout/matrix3"/>
    <dgm:cxn modelId="{4BED11A2-E3C2-604B-B189-9EEC0D656835}" type="presParOf" srcId="{1ED45F7A-3B97-934E-A04F-AD0C3C229F1F}" destId="{B330CD83-F16C-8344-9CAE-964751EB4A23}" srcOrd="3" destOrd="0" presId="urn:microsoft.com/office/officeart/2005/8/layout/matrix3"/>
    <dgm:cxn modelId="{20A16483-EF20-0B4A-B38B-17DFB8C9FF99}" type="presParOf" srcId="{1ED45F7A-3B97-934E-A04F-AD0C3C229F1F}" destId="{20968EF8-68B9-EC4F-BCF3-16F25DA1BEC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C193961-792A-7D44-8BE0-EF47DC99AB71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GB"/>
        </a:p>
      </dgm:t>
    </dgm:pt>
    <dgm:pt modelId="{A5C8E3E9-5CB8-8A4C-8E7D-F10DAA8404BE}">
      <dgm:prSet/>
      <dgm:spPr/>
      <dgm:t>
        <a:bodyPr/>
        <a:lstStyle/>
        <a:p>
          <a:r>
            <a:rPr lang="en-IN" b="1" i="0"/>
            <a:t>Summary of Key Points</a:t>
          </a:r>
          <a:endParaRPr lang="en-IN"/>
        </a:p>
      </dgm:t>
    </dgm:pt>
    <dgm:pt modelId="{9A13C174-91EA-D546-9E49-1E0DEA2ACA2F}" type="parTrans" cxnId="{ADDDB8E3-28BA-2745-8C23-69C049AB8BB4}">
      <dgm:prSet/>
      <dgm:spPr/>
      <dgm:t>
        <a:bodyPr/>
        <a:lstStyle/>
        <a:p>
          <a:endParaRPr lang="en-GB"/>
        </a:p>
      </dgm:t>
    </dgm:pt>
    <dgm:pt modelId="{350A346F-DBBF-A447-8627-41398FF7CA73}" type="sibTrans" cxnId="{ADDDB8E3-28BA-2745-8C23-69C049AB8BB4}">
      <dgm:prSet/>
      <dgm:spPr/>
      <dgm:t>
        <a:bodyPr/>
        <a:lstStyle/>
        <a:p>
          <a:endParaRPr lang="en-GB"/>
        </a:p>
      </dgm:t>
    </dgm:pt>
    <dgm:pt modelId="{DC81A8DA-2E71-DB4F-9BAB-9F348B7512B7}">
      <dgm:prSet/>
      <dgm:spPr/>
      <dgm:t>
        <a:bodyPr/>
        <a:lstStyle/>
        <a:p>
          <a:r>
            <a:rPr lang="en-IN" b="0" i="0"/>
            <a:t>Recap of SCM software benefits and features.</a:t>
          </a:r>
          <a:endParaRPr lang="en-IN"/>
        </a:p>
      </dgm:t>
    </dgm:pt>
    <dgm:pt modelId="{6A40E4AD-3CE6-9149-8B68-8E01E1000B8F}" type="parTrans" cxnId="{470D3C20-EED2-F44D-906C-E9D324C6520A}">
      <dgm:prSet/>
      <dgm:spPr/>
      <dgm:t>
        <a:bodyPr/>
        <a:lstStyle/>
        <a:p>
          <a:endParaRPr lang="en-GB"/>
        </a:p>
      </dgm:t>
    </dgm:pt>
    <dgm:pt modelId="{B245091A-307C-9048-8F0A-1021EBFB62F1}" type="sibTrans" cxnId="{470D3C20-EED2-F44D-906C-E9D324C6520A}">
      <dgm:prSet/>
      <dgm:spPr/>
      <dgm:t>
        <a:bodyPr/>
        <a:lstStyle/>
        <a:p>
          <a:endParaRPr lang="en-GB"/>
        </a:p>
      </dgm:t>
    </dgm:pt>
    <dgm:pt modelId="{80EFDD72-DCCE-5540-A1CE-4C010A75BBC6}">
      <dgm:prSet/>
      <dgm:spPr/>
      <dgm:t>
        <a:bodyPr/>
        <a:lstStyle/>
        <a:p>
          <a:r>
            <a:rPr lang="en-IN" b="0" i="0"/>
            <a:t>Importance of choosing the right solution and proper implementation.</a:t>
          </a:r>
          <a:endParaRPr lang="en-IN"/>
        </a:p>
      </dgm:t>
    </dgm:pt>
    <dgm:pt modelId="{6DEB1F03-F6A3-F344-9CB8-3D13425CE923}" type="parTrans" cxnId="{526B7426-FF7F-D148-8E2F-F81116805053}">
      <dgm:prSet/>
      <dgm:spPr/>
      <dgm:t>
        <a:bodyPr/>
        <a:lstStyle/>
        <a:p>
          <a:endParaRPr lang="en-GB"/>
        </a:p>
      </dgm:t>
    </dgm:pt>
    <dgm:pt modelId="{6DD24699-A4CE-5D4A-877C-49981CB5A8FC}" type="sibTrans" cxnId="{526B7426-FF7F-D148-8E2F-F81116805053}">
      <dgm:prSet/>
      <dgm:spPr/>
      <dgm:t>
        <a:bodyPr/>
        <a:lstStyle/>
        <a:p>
          <a:endParaRPr lang="en-GB"/>
        </a:p>
      </dgm:t>
    </dgm:pt>
    <dgm:pt modelId="{8A0482BF-B1E3-1A42-8B62-44FE79E2E6E0}">
      <dgm:prSet/>
      <dgm:spPr/>
      <dgm:t>
        <a:bodyPr/>
        <a:lstStyle/>
        <a:p>
          <a:r>
            <a:rPr lang="en-IN" b="1" i="0"/>
            <a:t>Final Thoughts</a:t>
          </a:r>
          <a:endParaRPr lang="en-IN"/>
        </a:p>
      </dgm:t>
    </dgm:pt>
    <dgm:pt modelId="{66669FE3-3721-7C45-99C0-AEE70F63F790}" type="parTrans" cxnId="{41D9FE3B-D1C3-9049-A64F-294F58386D22}">
      <dgm:prSet/>
      <dgm:spPr/>
      <dgm:t>
        <a:bodyPr/>
        <a:lstStyle/>
        <a:p>
          <a:endParaRPr lang="en-GB"/>
        </a:p>
      </dgm:t>
    </dgm:pt>
    <dgm:pt modelId="{05A5991E-E58E-1E43-A2E4-A6D1ABA48ED7}" type="sibTrans" cxnId="{41D9FE3B-D1C3-9049-A64F-294F58386D22}">
      <dgm:prSet/>
      <dgm:spPr/>
      <dgm:t>
        <a:bodyPr/>
        <a:lstStyle/>
        <a:p>
          <a:endParaRPr lang="en-GB"/>
        </a:p>
      </dgm:t>
    </dgm:pt>
    <dgm:pt modelId="{C5A4F36F-7CCD-E64E-87B2-5625E3523CB1}">
      <dgm:prSet/>
      <dgm:spPr/>
      <dgm:t>
        <a:bodyPr/>
        <a:lstStyle/>
        <a:p>
          <a:r>
            <a:rPr lang="en-IN" b="0" i="0"/>
            <a:t>SCM software is essential for modern supply chain management.</a:t>
          </a:r>
          <a:endParaRPr lang="en-IN"/>
        </a:p>
      </dgm:t>
    </dgm:pt>
    <dgm:pt modelId="{BEACE1B6-E55F-0A4F-9D49-AE578F2630EC}" type="parTrans" cxnId="{EC50DF5D-9CA1-574B-8962-BB2E0BE586DA}">
      <dgm:prSet/>
      <dgm:spPr/>
      <dgm:t>
        <a:bodyPr/>
        <a:lstStyle/>
        <a:p>
          <a:endParaRPr lang="en-GB"/>
        </a:p>
      </dgm:t>
    </dgm:pt>
    <dgm:pt modelId="{A3ECDB0E-07E5-C945-BE71-6FD568312C87}" type="sibTrans" cxnId="{EC50DF5D-9CA1-574B-8962-BB2E0BE586DA}">
      <dgm:prSet/>
      <dgm:spPr/>
      <dgm:t>
        <a:bodyPr/>
        <a:lstStyle/>
        <a:p>
          <a:endParaRPr lang="en-GB"/>
        </a:p>
      </dgm:t>
    </dgm:pt>
    <dgm:pt modelId="{DDBB9244-395E-B14C-9BBE-E0E9EF6EBFEE}">
      <dgm:prSet/>
      <dgm:spPr/>
      <dgm:t>
        <a:bodyPr/>
        <a:lstStyle/>
        <a:p>
          <a:r>
            <a:rPr lang="en-IN" b="0" i="0"/>
            <a:t>Continuous innovation and adaptation are key to success.</a:t>
          </a:r>
          <a:endParaRPr lang="en-IN"/>
        </a:p>
      </dgm:t>
    </dgm:pt>
    <dgm:pt modelId="{A79E1FEF-FBD0-724E-AD5B-17F88ED716CB}" type="parTrans" cxnId="{6DBCBDA1-C42E-B24A-A9D2-496AA97F1A4F}">
      <dgm:prSet/>
      <dgm:spPr/>
      <dgm:t>
        <a:bodyPr/>
        <a:lstStyle/>
        <a:p>
          <a:endParaRPr lang="en-GB"/>
        </a:p>
      </dgm:t>
    </dgm:pt>
    <dgm:pt modelId="{34E9A7D5-FEE0-FD44-81A9-8E89A86DD52C}" type="sibTrans" cxnId="{6DBCBDA1-C42E-B24A-A9D2-496AA97F1A4F}">
      <dgm:prSet/>
      <dgm:spPr/>
      <dgm:t>
        <a:bodyPr/>
        <a:lstStyle/>
        <a:p>
          <a:endParaRPr lang="en-GB"/>
        </a:p>
      </dgm:t>
    </dgm:pt>
    <dgm:pt modelId="{6630C38D-74C2-BA46-8DAB-671496B14F63}" type="pres">
      <dgm:prSet presAssocID="{5C193961-792A-7D44-8BE0-EF47DC99AB71}" presName="linear" presStyleCnt="0">
        <dgm:presLayoutVars>
          <dgm:animLvl val="lvl"/>
          <dgm:resizeHandles val="exact"/>
        </dgm:presLayoutVars>
      </dgm:prSet>
      <dgm:spPr/>
    </dgm:pt>
    <dgm:pt modelId="{4526B8CE-57E8-524A-A41A-36000073FFFF}" type="pres">
      <dgm:prSet presAssocID="{A5C8E3E9-5CB8-8A4C-8E7D-F10DAA8404B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914789D-9657-5E4E-AC0C-E6ABCFA5C086}" type="pres">
      <dgm:prSet presAssocID="{A5C8E3E9-5CB8-8A4C-8E7D-F10DAA8404BE}" presName="childText" presStyleLbl="revTx" presStyleIdx="0" presStyleCnt="2">
        <dgm:presLayoutVars>
          <dgm:bulletEnabled val="1"/>
        </dgm:presLayoutVars>
      </dgm:prSet>
      <dgm:spPr/>
    </dgm:pt>
    <dgm:pt modelId="{E7CCE3A7-3C70-F241-8496-58B1378B23F2}" type="pres">
      <dgm:prSet presAssocID="{8A0482BF-B1E3-1A42-8B62-44FE79E2E6E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7735D8B-5F25-E848-80ED-641C27A68CCF}" type="pres">
      <dgm:prSet presAssocID="{8A0482BF-B1E3-1A42-8B62-44FE79E2E6E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70D3C20-EED2-F44D-906C-E9D324C6520A}" srcId="{A5C8E3E9-5CB8-8A4C-8E7D-F10DAA8404BE}" destId="{DC81A8DA-2E71-DB4F-9BAB-9F348B7512B7}" srcOrd="0" destOrd="0" parTransId="{6A40E4AD-3CE6-9149-8B68-8E01E1000B8F}" sibTransId="{B245091A-307C-9048-8F0A-1021EBFB62F1}"/>
    <dgm:cxn modelId="{526B7426-FF7F-D148-8E2F-F81116805053}" srcId="{A5C8E3E9-5CB8-8A4C-8E7D-F10DAA8404BE}" destId="{80EFDD72-DCCE-5540-A1CE-4C010A75BBC6}" srcOrd="1" destOrd="0" parTransId="{6DEB1F03-F6A3-F344-9CB8-3D13425CE923}" sibTransId="{6DD24699-A4CE-5D4A-877C-49981CB5A8FC}"/>
    <dgm:cxn modelId="{41D9FE3B-D1C3-9049-A64F-294F58386D22}" srcId="{5C193961-792A-7D44-8BE0-EF47DC99AB71}" destId="{8A0482BF-B1E3-1A42-8B62-44FE79E2E6E0}" srcOrd="1" destOrd="0" parTransId="{66669FE3-3721-7C45-99C0-AEE70F63F790}" sibTransId="{05A5991E-E58E-1E43-A2E4-A6D1ABA48ED7}"/>
    <dgm:cxn modelId="{EC50DF5D-9CA1-574B-8962-BB2E0BE586DA}" srcId="{8A0482BF-B1E3-1A42-8B62-44FE79E2E6E0}" destId="{C5A4F36F-7CCD-E64E-87B2-5625E3523CB1}" srcOrd="0" destOrd="0" parTransId="{BEACE1B6-E55F-0A4F-9D49-AE578F2630EC}" sibTransId="{A3ECDB0E-07E5-C945-BE71-6FD568312C87}"/>
    <dgm:cxn modelId="{6C614F70-918A-144D-9155-6601F7C6202C}" type="presOf" srcId="{80EFDD72-DCCE-5540-A1CE-4C010A75BBC6}" destId="{5914789D-9657-5E4E-AC0C-E6ABCFA5C086}" srcOrd="0" destOrd="1" presId="urn:microsoft.com/office/officeart/2005/8/layout/vList2"/>
    <dgm:cxn modelId="{1C296C7A-A364-C34F-A807-8120E81150F0}" type="presOf" srcId="{A5C8E3E9-5CB8-8A4C-8E7D-F10DAA8404BE}" destId="{4526B8CE-57E8-524A-A41A-36000073FFFF}" srcOrd="0" destOrd="0" presId="urn:microsoft.com/office/officeart/2005/8/layout/vList2"/>
    <dgm:cxn modelId="{5E995082-AD0D-E842-95D0-D5AAF4EA1509}" type="presOf" srcId="{DC81A8DA-2E71-DB4F-9BAB-9F348B7512B7}" destId="{5914789D-9657-5E4E-AC0C-E6ABCFA5C086}" srcOrd="0" destOrd="0" presId="urn:microsoft.com/office/officeart/2005/8/layout/vList2"/>
    <dgm:cxn modelId="{61C99C96-C727-3B4F-9219-25D8C7E9D06C}" type="presOf" srcId="{5C193961-792A-7D44-8BE0-EF47DC99AB71}" destId="{6630C38D-74C2-BA46-8DAB-671496B14F63}" srcOrd="0" destOrd="0" presId="urn:microsoft.com/office/officeart/2005/8/layout/vList2"/>
    <dgm:cxn modelId="{6DBCBDA1-C42E-B24A-A9D2-496AA97F1A4F}" srcId="{8A0482BF-B1E3-1A42-8B62-44FE79E2E6E0}" destId="{DDBB9244-395E-B14C-9BBE-E0E9EF6EBFEE}" srcOrd="1" destOrd="0" parTransId="{A79E1FEF-FBD0-724E-AD5B-17F88ED716CB}" sibTransId="{34E9A7D5-FEE0-FD44-81A9-8E89A86DD52C}"/>
    <dgm:cxn modelId="{C5B21CB2-D1C3-8143-823C-2EECB9B32896}" type="presOf" srcId="{DDBB9244-395E-B14C-9BBE-E0E9EF6EBFEE}" destId="{77735D8B-5F25-E848-80ED-641C27A68CCF}" srcOrd="0" destOrd="1" presId="urn:microsoft.com/office/officeart/2005/8/layout/vList2"/>
    <dgm:cxn modelId="{BCB992D0-FDBA-EC42-88D8-37EAAD85F815}" type="presOf" srcId="{C5A4F36F-7CCD-E64E-87B2-5625E3523CB1}" destId="{77735D8B-5F25-E848-80ED-641C27A68CCF}" srcOrd="0" destOrd="0" presId="urn:microsoft.com/office/officeart/2005/8/layout/vList2"/>
    <dgm:cxn modelId="{026827D4-FAB8-614E-8C70-22E077A8E07D}" type="presOf" srcId="{8A0482BF-B1E3-1A42-8B62-44FE79E2E6E0}" destId="{E7CCE3A7-3C70-F241-8496-58B1378B23F2}" srcOrd="0" destOrd="0" presId="urn:microsoft.com/office/officeart/2005/8/layout/vList2"/>
    <dgm:cxn modelId="{ADDDB8E3-28BA-2745-8C23-69C049AB8BB4}" srcId="{5C193961-792A-7D44-8BE0-EF47DC99AB71}" destId="{A5C8E3E9-5CB8-8A4C-8E7D-F10DAA8404BE}" srcOrd="0" destOrd="0" parTransId="{9A13C174-91EA-D546-9E49-1E0DEA2ACA2F}" sibTransId="{350A346F-DBBF-A447-8627-41398FF7CA73}"/>
    <dgm:cxn modelId="{4B2FC6B2-78A8-AC4F-8D63-6E63BA6AA36D}" type="presParOf" srcId="{6630C38D-74C2-BA46-8DAB-671496B14F63}" destId="{4526B8CE-57E8-524A-A41A-36000073FFFF}" srcOrd="0" destOrd="0" presId="urn:microsoft.com/office/officeart/2005/8/layout/vList2"/>
    <dgm:cxn modelId="{5DF17B56-8935-2B48-BD90-800538EEA1EB}" type="presParOf" srcId="{6630C38D-74C2-BA46-8DAB-671496B14F63}" destId="{5914789D-9657-5E4E-AC0C-E6ABCFA5C086}" srcOrd="1" destOrd="0" presId="urn:microsoft.com/office/officeart/2005/8/layout/vList2"/>
    <dgm:cxn modelId="{9D4F4116-A813-3348-9C45-36AE12B633D5}" type="presParOf" srcId="{6630C38D-74C2-BA46-8DAB-671496B14F63}" destId="{E7CCE3A7-3C70-F241-8496-58B1378B23F2}" srcOrd="2" destOrd="0" presId="urn:microsoft.com/office/officeart/2005/8/layout/vList2"/>
    <dgm:cxn modelId="{9D3C6F6B-E7FA-C240-90E6-971AA9269D52}" type="presParOf" srcId="{6630C38D-74C2-BA46-8DAB-671496B14F63}" destId="{77735D8B-5F25-E848-80ED-641C27A68CC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F104721-F5E8-8549-9D2F-B4568A1E7A8E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904D0225-9FBB-3444-B814-FBDF7C87D612}">
      <dgm:prSet/>
      <dgm:spPr/>
      <dgm:t>
        <a:bodyPr/>
        <a:lstStyle/>
        <a:p>
          <a:pPr algn="ctr"/>
          <a:r>
            <a:rPr lang="en-US" dirty="0"/>
            <a:t>THANK YOU…</a:t>
          </a:r>
          <a:endParaRPr lang="en-IN" dirty="0"/>
        </a:p>
      </dgm:t>
    </dgm:pt>
    <dgm:pt modelId="{AF42CDB9-75A8-E84F-BCEA-DCFDC912A29F}" type="parTrans" cxnId="{AFFA68E7-01DA-694E-8AB9-F14EA8DCD137}">
      <dgm:prSet/>
      <dgm:spPr/>
      <dgm:t>
        <a:bodyPr/>
        <a:lstStyle/>
        <a:p>
          <a:pPr algn="ctr"/>
          <a:endParaRPr lang="en-GB"/>
        </a:p>
      </dgm:t>
    </dgm:pt>
    <dgm:pt modelId="{DE8B9C1B-2C32-684E-8C28-BAD3F0BE11D3}" type="sibTrans" cxnId="{AFFA68E7-01DA-694E-8AB9-F14EA8DCD137}">
      <dgm:prSet/>
      <dgm:spPr/>
      <dgm:t>
        <a:bodyPr/>
        <a:lstStyle/>
        <a:p>
          <a:pPr algn="ctr"/>
          <a:endParaRPr lang="en-GB"/>
        </a:p>
      </dgm:t>
    </dgm:pt>
    <dgm:pt modelId="{E001D05F-1201-164D-B0F5-E64752682BCD}" type="pres">
      <dgm:prSet presAssocID="{0F104721-F5E8-8549-9D2F-B4568A1E7A8E}" presName="linear" presStyleCnt="0">
        <dgm:presLayoutVars>
          <dgm:animLvl val="lvl"/>
          <dgm:resizeHandles val="exact"/>
        </dgm:presLayoutVars>
      </dgm:prSet>
      <dgm:spPr/>
    </dgm:pt>
    <dgm:pt modelId="{B5DB4E2F-48FB-2441-BE28-95B652D4AE7E}" type="pres">
      <dgm:prSet presAssocID="{904D0225-9FBB-3444-B814-FBDF7C87D612}" presName="parentText" presStyleLbl="node1" presStyleIdx="0" presStyleCnt="1" custScaleX="62144" custScaleY="96252" custLinFactNeighborX="-4131" custLinFactNeighborY="-52128">
        <dgm:presLayoutVars>
          <dgm:chMax val="0"/>
          <dgm:bulletEnabled val="1"/>
        </dgm:presLayoutVars>
      </dgm:prSet>
      <dgm:spPr/>
    </dgm:pt>
  </dgm:ptLst>
  <dgm:cxnLst>
    <dgm:cxn modelId="{5C87FE32-CD91-D548-A840-F6AFFFD40D75}" type="presOf" srcId="{904D0225-9FBB-3444-B814-FBDF7C87D612}" destId="{B5DB4E2F-48FB-2441-BE28-95B652D4AE7E}" srcOrd="0" destOrd="0" presId="urn:microsoft.com/office/officeart/2005/8/layout/vList2"/>
    <dgm:cxn modelId="{999D37A9-F569-114D-9BE9-78996B602EA5}" type="presOf" srcId="{0F104721-F5E8-8549-9D2F-B4568A1E7A8E}" destId="{E001D05F-1201-164D-B0F5-E64752682BCD}" srcOrd="0" destOrd="0" presId="urn:microsoft.com/office/officeart/2005/8/layout/vList2"/>
    <dgm:cxn modelId="{AFFA68E7-01DA-694E-8AB9-F14EA8DCD137}" srcId="{0F104721-F5E8-8549-9D2F-B4568A1E7A8E}" destId="{904D0225-9FBB-3444-B814-FBDF7C87D612}" srcOrd="0" destOrd="0" parTransId="{AF42CDB9-75A8-E84F-BCEA-DCFDC912A29F}" sibTransId="{DE8B9C1B-2C32-684E-8C28-BAD3F0BE11D3}"/>
    <dgm:cxn modelId="{F1579E90-3353-4148-A9E4-D565552FA05D}" type="presParOf" srcId="{E001D05F-1201-164D-B0F5-E64752682BCD}" destId="{B5DB4E2F-48FB-2441-BE28-95B652D4AE7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AF7CC-802F-5348-B864-8190F5EE4562}">
      <dsp:nvSpPr>
        <dsp:cNvPr id="0" name=""/>
        <dsp:cNvSpPr/>
      </dsp:nvSpPr>
      <dsp:spPr>
        <a:xfrm>
          <a:off x="3450403" y="670"/>
          <a:ext cx="2230492" cy="14490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Scenario Analysis</a:t>
          </a:r>
          <a:endParaRPr lang="en-GB" sz="18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777051" y="212880"/>
        <a:ext cx="1577196" cy="1024638"/>
      </dsp:txXfrm>
    </dsp:sp>
    <dsp:sp modelId="{E4CBFC2F-0266-2E47-AC28-9BE2360F1639}">
      <dsp:nvSpPr>
        <dsp:cNvPr id="0" name=""/>
        <dsp:cNvSpPr/>
      </dsp:nvSpPr>
      <dsp:spPr>
        <a:xfrm rot="1808111">
          <a:off x="5401597" y="1054733"/>
          <a:ext cx="305922" cy="4890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b="0" kern="1200" cap="none" spc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407799" y="1129506"/>
        <a:ext cx="214145" cy="293435"/>
      </dsp:txXfrm>
    </dsp:sp>
    <dsp:sp modelId="{813C62B3-164D-9E4E-B326-9EA84BC2269A}">
      <dsp:nvSpPr>
        <dsp:cNvPr id="0" name=""/>
        <dsp:cNvSpPr/>
      </dsp:nvSpPr>
      <dsp:spPr>
        <a:xfrm>
          <a:off x="5437950" y="1154442"/>
          <a:ext cx="2230492" cy="14490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Visualization</a:t>
          </a:r>
        </a:p>
      </dsp:txBody>
      <dsp:txXfrm>
        <a:off x="5764598" y="1366652"/>
        <a:ext cx="1577196" cy="1024638"/>
      </dsp:txXfrm>
    </dsp:sp>
    <dsp:sp modelId="{D5EE5E38-FD47-BA43-8EDB-2D99D8646898}">
      <dsp:nvSpPr>
        <dsp:cNvPr id="0" name=""/>
        <dsp:cNvSpPr/>
      </dsp:nvSpPr>
      <dsp:spPr>
        <a:xfrm rot="5982120">
          <a:off x="6060407" y="2715478"/>
          <a:ext cx="615932" cy="4890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b="0" kern="1200" cap="none" spc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6146128" y="2740980"/>
        <a:ext cx="469215" cy="293435"/>
      </dsp:txXfrm>
    </dsp:sp>
    <dsp:sp modelId="{838D8A8A-5811-9945-9FEA-318A73773E87}">
      <dsp:nvSpPr>
        <dsp:cNvPr id="0" name=""/>
        <dsp:cNvSpPr/>
      </dsp:nvSpPr>
      <dsp:spPr>
        <a:xfrm>
          <a:off x="5064486" y="3338838"/>
          <a:ext cx="2230492" cy="14490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 Integration</a:t>
          </a:r>
          <a:endParaRPr lang="en-GB" sz="18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391134" y="3551048"/>
        <a:ext cx="1577196" cy="1024638"/>
      </dsp:txXfrm>
    </dsp:sp>
    <dsp:sp modelId="{42B85B10-D12E-DB41-B39C-A6555ABA1CDA}">
      <dsp:nvSpPr>
        <dsp:cNvPr id="0" name=""/>
        <dsp:cNvSpPr/>
      </dsp:nvSpPr>
      <dsp:spPr>
        <a:xfrm rot="10785650">
          <a:off x="4338996" y="3825139"/>
          <a:ext cx="662875" cy="4890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b="0" kern="1200" cap="none" spc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4485712" y="3922644"/>
        <a:ext cx="516158" cy="293435"/>
      </dsp:txXfrm>
    </dsp:sp>
    <dsp:sp modelId="{33B1B211-5AD0-634A-9B6D-BCDEE6D7DE39}">
      <dsp:nvSpPr>
        <dsp:cNvPr id="0" name=""/>
        <dsp:cNvSpPr/>
      </dsp:nvSpPr>
      <dsp:spPr>
        <a:xfrm>
          <a:off x="2021513" y="3351541"/>
          <a:ext cx="2230492" cy="14490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Performance Metrics</a:t>
          </a:r>
          <a:endParaRPr lang="en-GB" sz="18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348161" y="3563751"/>
        <a:ext cx="1577196" cy="1024638"/>
      </dsp:txXfrm>
    </dsp:sp>
    <dsp:sp modelId="{29B287A6-9FD2-DC4B-96DE-48FE01CB8B38}">
      <dsp:nvSpPr>
        <dsp:cNvPr id="0" name=""/>
        <dsp:cNvSpPr/>
      </dsp:nvSpPr>
      <dsp:spPr>
        <a:xfrm rot="15170948">
          <a:off x="2484931" y="2757258"/>
          <a:ext cx="640582" cy="4890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b="0" kern="1200" cap="none" spc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2579922" y="2925165"/>
        <a:ext cx="493865" cy="293435"/>
      </dsp:txXfrm>
    </dsp:sp>
    <dsp:sp modelId="{3E22FAB7-345E-1849-AE1A-F89D9F40C5CF}">
      <dsp:nvSpPr>
        <dsp:cNvPr id="0" name=""/>
        <dsp:cNvSpPr/>
      </dsp:nvSpPr>
      <dsp:spPr>
        <a:xfrm>
          <a:off x="1351493" y="1180466"/>
          <a:ext cx="2230492" cy="14490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Optimization Algorithms</a:t>
          </a:r>
          <a:endParaRPr lang="en-GB" sz="1800" b="0" kern="1200" cap="none" spc="0" dirty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678141" y="1392676"/>
        <a:ext cx="1577196" cy="1024638"/>
      </dsp:txXfrm>
    </dsp:sp>
    <dsp:sp modelId="{B6DA810A-9FA3-4645-8561-BDB944FEB8B7}">
      <dsp:nvSpPr>
        <dsp:cNvPr id="0" name=""/>
        <dsp:cNvSpPr/>
      </dsp:nvSpPr>
      <dsp:spPr>
        <a:xfrm rot="19839581">
          <a:off x="3317156" y="1074044"/>
          <a:ext cx="385711" cy="4890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b="0" kern="1200" cap="none" spc="0">
            <a:ln w="0"/>
            <a:solidFill>
              <a:schemeClr val="bg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24578" y="1200204"/>
        <a:ext cx="269998" cy="2934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98AE5-C3ED-FA41-B66E-E8475BB61E1F}">
      <dsp:nvSpPr>
        <dsp:cNvPr id="0" name=""/>
        <dsp:cNvSpPr/>
      </dsp:nvSpPr>
      <dsp:spPr>
        <a:xfrm>
          <a:off x="1130133" y="9810"/>
          <a:ext cx="3587179" cy="3587179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i="0" kern="1200"/>
            <a:t>Inventory Optimization</a:t>
          </a:r>
          <a:endParaRPr lang="en-IN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/>
            <a:t>Strategies for reducing excess inventory.</a:t>
          </a:r>
          <a:endParaRPr lang="en-IN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/>
            <a:t>Techniques for improving inventory turnover.</a:t>
          </a:r>
          <a:endParaRPr lang="en-IN" sz="1700" kern="1200"/>
        </a:p>
      </dsp:txBody>
      <dsp:txXfrm>
        <a:off x="1631045" y="432816"/>
        <a:ext cx="2068283" cy="2741168"/>
      </dsp:txXfrm>
    </dsp:sp>
    <dsp:sp modelId="{DF283052-90AF-CA48-83BC-5264EFA3AB8A}">
      <dsp:nvSpPr>
        <dsp:cNvPr id="0" name=""/>
        <dsp:cNvSpPr/>
      </dsp:nvSpPr>
      <dsp:spPr>
        <a:xfrm>
          <a:off x="3715487" y="9810"/>
          <a:ext cx="3587179" cy="3587179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i="0" kern="1200"/>
            <a:t>Network Redesign</a:t>
          </a:r>
          <a:endParaRPr lang="en-IN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 dirty="0"/>
            <a:t>Relocation of warehouses and distribution centres.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 dirty="0"/>
            <a:t>Route optimization for transportation efficiency.</a:t>
          </a:r>
          <a:endParaRPr lang="en-IN" sz="1700" kern="1200" dirty="0"/>
        </a:p>
      </dsp:txBody>
      <dsp:txXfrm>
        <a:off x="4733470" y="432816"/>
        <a:ext cx="2068283" cy="27411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9AC92-11D1-F742-B147-ACB6C22C61A4}">
      <dsp:nvSpPr>
        <dsp:cNvPr id="0" name=""/>
        <dsp:cNvSpPr/>
      </dsp:nvSpPr>
      <dsp:spPr>
        <a:xfrm>
          <a:off x="1466281" y="915"/>
          <a:ext cx="2877889" cy="11511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i="0" kern="1200"/>
            <a:t>Data Integration Issues</a:t>
          </a:r>
          <a:endParaRPr lang="en-IN" sz="2500" kern="1200"/>
        </a:p>
      </dsp:txBody>
      <dsp:txXfrm>
        <a:off x="2041859" y="915"/>
        <a:ext cx="1726734" cy="1151155"/>
      </dsp:txXfrm>
    </dsp:sp>
    <dsp:sp modelId="{379B3596-92E1-CD42-BF4C-177B39103B5D}">
      <dsp:nvSpPr>
        <dsp:cNvPr id="0" name=""/>
        <dsp:cNvSpPr/>
      </dsp:nvSpPr>
      <dsp:spPr>
        <a:xfrm>
          <a:off x="3970045" y="98763"/>
          <a:ext cx="6043925" cy="95545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 dirty="0"/>
            <a:t>Ensuring seamless data flow across systems.</a:t>
          </a:r>
          <a:endParaRPr lang="en-IN" sz="2200" kern="1200" dirty="0"/>
        </a:p>
      </dsp:txBody>
      <dsp:txXfrm>
        <a:off x="4447775" y="98763"/>
        <a:ext cx="5088466" cy="955459"/>
      </dsp:txXfrm>
    </dsp:sp>
    <dsp:sp modelId="{5B0DF71A-FCC3-6444-9732-9CF3BE6F0905}">
      <dsp:nvSpPr>
        <dsp:cNvPr id="0" name=""/>
        <dsp:cNvSpPr/>
      </dsp:nvSpPr>
      <dsp:spPr>
        <a:xfrm>
          <a:off x="1466281" y="1313233"/>
          <a:ext cx="2877889" cy="11511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i="0" kern="1200"/>
            <a:t>Resistance to Change</a:t>
          </a:r>
          <a:endParaRPr lang="en-IN" sz="2500" kern="1200"/>
        </a:p>
      </dsp:txBody>
      <dsp:txXfrm>
        <a:off x="2041859" y="1313233"/>
        <a:ext cx="1726734" cy="1151155"/>
      </dsp:txXfrm>
    </dsp:sp>
    <dsp:sp modelId="{C4C983B9-245A-F64D-B310-93C2C3BC7019}">
      <dsp:nvSpPr>
        <dsp:cNvPr id="0" name=""/>
        <dsp:cNvSpPr/>
      </dsp:nvSpPr>
      <dsp:spPr>
        <a:xfrm>
          <a:off x="3970045" y="1411081"/>
          <a:ext cx="5485077" cy="95545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 dirty="0"/>
            <a:t>Overcoming employee resistance and ensuring adoption.</a:t>
          </a:r>
          <a:endParaRPr lang="en-IN" sz="2200" kern="1200" dirty="0"/>
        </a:p>
      </dsp:txBody>
      <dsp:txXfrm>
        <a:off x="4447775" y="1411081"/>
        <a:ext cx="4529618" cy="955459"/>
      </dsp:txXfrm>
    </dsp:sp>
    <dsp:sp modelId="{11CD8C1D-8B5C-E14B-AEF1-FB0D3E7910DA}">
      <dsp:nvSpPr>
        <dsp:cNvPr id="0" name=""/>
        <dsp:cNvSpPr/>
      </dsp:nvSpPr>
      <dsp:spPr>
        <a:xfrm>
          <a:off x="1466281" y="2625550"/>
          <a:ext cx="2877889" cy="11511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i="0" kern="1200"/>
            <a:t>Cost and Time Overruns</a:t>
          </a:r>
          <a:endParaRPr lang="en-IN" sz="2500" kern="1200"/>
        </a:p>
      </dsp:txBody>
      <dsp:txXfrm>
        <a:off x="2041859" y="2625550"/>
        <a:ext cx="1726734" cy="1151155"/>
      </dsp:txXfrm>
    </dsp:sp>
    <dsp:sp modelId="{9CEE83CC-3D0F-2E43-9446-68AF32BB31EE}">
      <dsp:nvSpPr>
        <dsp:cNvPr id="0" name=""/>
        <dsp:cNvSpPr/>
      </dsp:nvSpPr>
      <dsp:spPr>
        <a:xfrm>
          <a:off x="3970045" y="2723399"/>
          <a:ext cx="6958873" cy="95545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0" i="0" kern="1200" dirty="0"/>
            <a:t>Managing implementation costs and timelines.</a:t>
          </a:r>
          <a:endParaRPr lang="en-IN" sz="2200" kern="1200" dirty="0"/>
        </a:p>
      </dsp:txBody>
      <dsp:txXfrm>
        <a:off x="4447775" y="2723399"/>
        <a:ext cx="6003414" cy="9554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A71EBA-30A0-D54C-BB6A-84D45FC0B6D7}">
      <dsp:nvSpPr>
        <dsp:cNvPr id="0" name=""/>
        <dsp:cNvSpPr/>
      </dsp:nvSpPr>
      <dsp:spPr>
        <a:xfrm rot="16200000">
          <a:off x="-1207327" y="1957633"/>
          <a:ext cx="2947035" cy="428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77627" bIns="0" numCol="1" spcCol="1270" anchor="t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b="0" i="0" kern="1200" dirty="0"/>
            <a:t>Deloitte</a:t>
          </a:r>
          <a:endParaRPr lang="en-GB" sz="3000" kern="1200" dirty="0"/>
        </a:p>
      </dsp:txBody>
      <dsp:txXfrm>
        <a:off x="-1207327" y="1957633"/>
        <a:ext cx="2947035" cy="428176"/>
      </dsp:txXfrm>
    </dsp:sp>
    <dsp:sp modelId="{1091D19A-D718-C44E-89B4-55AA03BBFEAE}">
      <dsp:nvSpPr>
        <dsp:cNvPr id="0" name=""/>
        <dsp:cNvSpPr/>
      </dsp:nvSpPr>
      <dsp:spPr>
        <a:xfrm>
          <a:off x="480278" y="698203"/>
          <a:ext cx="2132770" cy="29470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377627" rIns="128016" bIns="128016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400" b="0" i="0" kern="1200" dirty="0"/>
            <a:t>Total logistics costs reduced by 9%.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400" b="0" i="0" kern="1200"/>
            <a:t>Number of warehouses reduced by 28%.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400" b="0" i="0" kern="1200"/>
            <a:t>Transportation costs reduced by 5%.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400" b="0" i="0" kern="1200"/>
            <a:t>Total inventory level reduced by 18%.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400" b="0" i="0" kern="1200" dirty="0"/>
            <a:t>Inventory turnover increased by 26%.</a:t>
          </a:r>
        </a:p>
      </dsp:txBody>
      <dsp:txXfrm>
        <a:off x="480278" y="698203"/>
        <a:ext cx="2132770" cy="2947035"/>
      </dsp:txXfrm>
    </dsp:sp>
    <dsp:sp modelId="{CD3608A4-6873-744C-8728-EC9A44C0202E}">
      <dsp:nvSpPr>
        <dsp:cNvPr id="0" name=""/>
        <dsp:cNvSpPr/>
      </dsp:nvSpPr>
      <dsp:spPr>
        <a:xfrm>
          <a:off x="52102" y="133011"/>
          <a:ext cx="856352" cy="8563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2ED38-7A7B-9C44-A7A8-51931CB6C4E5}">
      <dsp:nvSpPr>
        <dsp:cNvPr id="0" name=""/>
        <dsp:cNvSpPr/>
      </dsp:nvSpPr>
      <dsp:spPr>
        <a:xfrm rot="16200000">
          <a:off x="1917797" y="1957633"/>
          <a:ext cx="2947035" cy="428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77627" bIns="0" numCol="1" spcCol="1270" anchor="t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b="0" i="0" kern="1200" dirty="0"/>
            <a:t>FMCG</a:t>
          </a:r>
          <a:endParaRPr lang="en-GB" sz="3000" kern="1200" dirty="0"/>
        </a:p>
      </dsp:txBody>
      <dsp:txXfrm>
        <a:off x="1917797" y="1957633"/>
        <a:ext cx="2947035" cy="428176"/>
      </dsp:txXfrm>
    </dsp:sp>
    <dsp:sp modelId="{1693E121-9E45-8440-A723-0B4197697A42}">
      <dsp:nvSpPr>
        <dsp:cNvPr id="0" name=""/>
        <dsp:cNvSpPr/>
      </dsp:nvSpPr>
      <dsp:spPr>
        <a:xfrm>
          <a:off x="3605402" y="698203"/>
          <a:ext cx="2132770" cy="29470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377627" rIns="128016" bIns="128016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 dirty="0"/>
            <a:t>Average inventory level dropped 35%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 dirty="0"/>
            <a:t>total costs decreased by 20%</a:t>
          </a:r>
          <a:endParaRPr lang="en-GB" sz="1400" kern="1200" dirty="0"/>
        </a:p>
      </dsp:txBody>
      <dsp:txXfrm>
        <a:off x="3605402" y="698203"/>
        <a:ext cx="2132770" cy="2947035"/>
      </dsp:txXfrm>
    </dsp:sp>
    <dsp:sp modelId="{2DE5D501-B877-044D-8892-DF64A273BE67}">
      <dsp:nvSpPr>
        <dsp:cNvPr id="0" name=""/>
        <dsp:cNvSpPr/>
      </dsp:nvSpPr>
      <dsp:spPr>
        <a:xfrm>
          <a:off x="3177226" y="133011"/>
          <a:ext cx="856352" cy="85635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23FA15-B11E-EA45-8C3D-BFB989383636}">
      <dsp:nvSpPr>
        <dsp:cNvPr id="0" name=""/>
        <dsp:cNvSpPr/>
      </dsp:nvSpPr>
      <dsp:spPr>
        <a:xfrm rot="16200000">
          <a:off x="5042921" y="1957633"/>
          <a:ext cx="2947035" cy="428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77627" bIns="0" numCol="1" spcCol="1270" anchor="t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b="0" i="0" kern="1200" dirty="0"/>
            <a:t>Coca-Cola </a:t>
          </a:r>
          <a:endParaRPr lang="en-GB" sz="3000" kern="1200" dirty="0"/>
        </a:p>
      </dsp:txBody>
      <dsp:txXfrm>
        <a:off x="5042921" y="1957633"/>
        <a:ext cx="2947035" cy="428176"/>
      </dsp:txXfrm>
    </dsp:sp>
    <dsp:sp modelId="{69EDBC43-FBEF-294C-BB75-44426D7A7BC5}">
      <dsp:nvSpPr>
        <dsp:cNvPr id="0" name=""/>
        <dsp:cNvSpPr/>
      </dsp:nvSpPr>
      <dsp:spPr>
        <a:xfrm>
          <a:off x="6730527" y="698203"/>
          <a:ext cx="2132770" cy="29470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377627" rIns="128016" bIns="128016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400" b="0" i="0" kern="1200" dirty="0"/>
            <a:t>Reduce the number of second-tier warehouses, e.g., by applying cross-docking instead.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400" b="0" i="0" kern="1200"/>
            <a:t>Reduce last-mile delivery time.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400" b="0" i="0" kern="1200" dirty="0"/>
            <a:t>Reduce transportation unit costs.</a:t>
          </a:r>
        </a:p>
      </dsp:txBody>
      <dsp:txXfrm>
        <a:off x="6730527" y="698203"/>
        <a:ext cx="2132770" cy="2947035"/>
      </dsp:txXfrm>
    </dsp:sp>
    <dsp:sp modelId="{98ACBA0C-FC58-0A4C-BB30-0742F77F633E}">
      <dsp:nvSpPr>
        <dsp:cNvPr id="0" name=""/>
        <dsp:cNvSpPr/>
      </dsp:nvSpPr>
      <dsp:spPr>
        <a:xfrm>
          <a:off x="6302351" y="133011"/>
          <a:ext cx="856352" cy="856352"/>
        </a:xfrm>
        <a:prstGeom prst="rect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16842-64D3-B44C-A4AF-8F1350ACC374}">
      <dsp:nvSpPr>
        <dsp:cNvPr id="0" name=""/>
        <dsp:cNvSpPr/>
      </dsp:nvSpPr>
      <dsp:spPr>
        <a:xfrm>
          <a:off x="666750" y="0"/>
          <a:ext cx="5270500" cy="52705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D71D22-C151-8740-BBD5-FCC146E8902B}">
      <dsp:nvSpPr>
        <dsp:cNvPr id="0" name=""/>
        <dsp:cNvSpPr/>
      </dsp:nvSpPr>
      <dsp:spPr>
        <a:xfrm>
          <a:off x="1167447" y="500697"/>
          <a:ext cx="2055495" cy="2055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Artificial Intelligence and Machine Learning</a:t>
          </a:r>
          <a:endParaRPr lang="en-IN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/>
            <a:t>Enhancing predictive analytics and decision-making.</a:t>
          </a:r>
          <a:endParaRPr lang="en-IN" sz="1200" kern="1200"/>
        </a:p>
      </dsp:txBody>
      <dsp:txXfrm>
        <a:off x="1267788" y="601038"/>
        <a:ext cx="1854813" cy="1854813"/>
      </dsp:txXfrm>
    </dsp:sp>
    <dsp:sp modelId="{10CA55E4-9AFF-344F-A414-F53387D2188A}">
      <dsp:nvSpPr>
        <dsp:cNvPr id="0" name=""/>
        <dsp:cNvSpPr/>
      </dsp:nvSpPr>
      <dsp:spPr>
        <a:xfrm>
          <a:off x="3381057" y="500697"/>
          <a:ext cx="2055495" cy="2055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Blockchain Technology</a:t>
          </a:r>
          <a:endParaRPr lang="en-IN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/>
            <a:t>Improving transparency and traceability.</a:t>
          </a:r>
          <a:endParaRPr lang="en-IN" sz="1200" kern="1200"/>
        </a:p>
      </dsp:txBody>
      <dsp:txXfrm>
        <a:off x="3481398" y="601038"/>
        <a:ext cx="1854813" cy="1854813"/>
      </dsp:txXfrm>
    </dsp:sp>
    <dsp:sp modelId="{B330CD83-F16C-8344-9CAE-964751EB4A23}">
      <dsp:nvSpPr>
        <dsp:cNvPr id="0" name=""/>
        <dsp:cNvSpPr/>
      </dsp:nvSpPr>
      <dsp:spPr>
        <a:xfrm>
          <a:off x="1167447" y="2714307"/>
          <a:ext cx="2055495" cy="2055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Internet of Things (IoT)</a:t>
          </a:r>
          <a:endParaRPr lang="en-IN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/>
            <a:t>Enabling real-time monitoring and control.</a:t>
          </a:r>
          <a:endParaRPr lang="en-IN" sz="1200" kern="1200"/>
        </a:p>
      </dsp:txBody>
      <dsp:txXfrm>
        <a:off x="1267788" y="2814648"/>
        <a:ext cx="1854813" cy="1854813"/>
      </dsp:txXfrm>
    </dsp:sp>
    <dsp:sp modelId="{20968EF8-68B9-EC4F-BCF3-16F25DA1BEC3}">
      <dsp:nvSpPr>
        <dsp:cNvPr id="0" name=""/>
        <dsp:cNvSpPr/>
      </dsp:nvSpPr>
      <dsp:spPr>
        <a:xfrm>
          <a:off x="3381057" y="2714307"/>
          <a:ext cx="2055495" cy="2055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Cloud Computing</a:t>
          </a:r>
          <a:endParaRPr lang="en-IN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i="0" kern="1200"/>
            <a:t>Facilitating scalability and accessibility.</a:t>
          </a:r>
          <a:endParaRPr lang="en-IN" sz="1200" kern="1200"/>
        </a:p>
      </dsp:txBody>
      <dsp:txXfrm>
        <a:off x="3481398" y="2814648"/>
        <a:ext cx="1854813" cy="18548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26B8CE-57E8-524A-A41A-36000073FFFF}">
      <dsp:nvSpPr>
        <dsp:cNvPr id="0" name=""/>
        <dsp:cNvSpPr/>
      </dsp:nvSpPr>
      <dsp:spPr>
        <a:xfrm>
          <a:off x="0" y="144720"/>
          <a:ext cx="10196512" cy="791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b="1" i="0" kern="1200"/>
            <a:t>Summary of Key Points</a:t>
          </a:r>
          <a:endParaRPr lang="en-IN" sz="3300" kern="1200"/>
        </a:p>
      </dsp:txBody>
      <dsp:txXfrm>
        <a:off x="38638" y="183358"/>
        <a:ext cx="10119236" cy="714229"/>
      </dsp:txXfrm>
    </dsp:sp>
    <dsp:sp modelId="{5914789D-9657-5E4E-AC0C-E6ABCFA5C086}">
      <dsp:nvSpPr>
        <dsp:cNvPr id="0" name=""/>
        <dsp:cNvSpPr/>
      </dsp:nvSpPr>
      <dsp:spPr>
        <a:xfrm>
          <a:off x="0" y="936226"/>
          <a:ext cx="10196512" cy="1263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739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600" b="0" i="0" kern="1200"/>
            <a:t>Recap of SCM software benefits and features.</a:t>
          </a:r>
          <a:endParaRPr lang="en-IN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600" b="0" i="0" kern="1200"/>
            <a:t>Importance of choosing the right solution and proper implementation.</a:t>
          </a:r>
          <a:endParaRPr lang="en-IN" sz="2600" kern="1200"/>
        </a:p>
      </dsp:txBody>
      <dsp:txXfrm>
        <a:off x="0" y="936226"/>
        <a:ext cx="10196512" cy="1263735"/>
      </dsp:txXfrm>
    </dsp:sp>
    <dsp:sp modelId="{E7CCE3A7-3C70-F241-8496-58B1378B23F2}">
      <dsp:nvSpPr>
        <dsp:cNvPr id="0" name=""/>
        <dsp:cNvSpPr/>
      </dsp:nvSpPr>
      <dsp:spPr>
        <a:xfrm>
          <a:off x="0" y="2199961"/>
          <a:ext cx="10196512" cy="791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b="1" i="0" kern="1200"/>
            <a:t>Final Thoughts</a:t>
          </a:r>
          <a:endParaRPr lang="en-IN" sz="3300" kern="1200"/>
        </a:p>
      </dsp:txBody>
      <dsp:txXfrm>
        <a:off x="38638" y="2238599"/>
        <a:ext cx="10119236" cy="714229"/>
      </dsp:txXfrm>
    </dsp:sp>
    <dsp:sp modelId="{77735D8B-5F25-E848-80ED-641C27A68CCF}">
      <dsp:nvSpPr>
        <dsp:cNvPr id="0" name=""/>
        <dsp:cNvSpPr/>
      </dsp:nvSpPr>
      <dsp:spPr>
        <a:xfrm>
          <a:off x="0" y="2991465"/>
          <a:ext cx="10196512" cy="1263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739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600" b="0" i="0" kern="1200"/>
            <a:t>SCM software is essential for modern supply chain management.</a:t>
          </a:r>
          <a:endParaRPr lang="en-IN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600" b="0" i="0" kern="1200"/>
            <a:t>Continuous innovation and adaptation are key to success.</a:t>
          </a:r>
          <a:endParaRPr lang="en-IN" sz="2600" kern="1200"/>
        </a:p>
      </dsp:txBody>
      <dsp:txXfrm>
        <a:off x="0" y="2991465"/>
        <a:ext cx="10196512" cy="12637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DB4E2F-48FB-2441-BE28-95B652D4AE7E}">
      <dsp:nvSpPr>
        <dsp:cNvPr id="0" name=""/>
        <dsp:cNvSpPr/>
      </dsp:nvSpPr>
      <dsp:spPr>
        <a:xfrm>
          <a:off x="1319211" y="349871"/>
          <a:ext cx="5540386" cy="14775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THANK YOU…</a:t>
          </a:r>
          <a:endParaRPr lang="en-IN" sz="5900" kern="1200" dirty="0"/>
        </a:p>
      </dsp:txBody>
      <dsp:txXfrm>
        <a:off x="1391337" y="421997"/>
        <a:ext cx="5396134" cy="1333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CCA0-5330-1245-9871-FAE0CF7BDBD7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A9194A5-2A61-684C-8214-8413376A0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5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CCA0-5330-1245-9871-FAE0CF7BDBD7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9194A5-2A61-684C-8214-8413376A0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6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CCA0-5330-1245-9871-FAE0CF7BDBD7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9194A5-2A61-684C-8214-8413376A030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9509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CCA0-5330-1245-9871-FAE0CF7BDBD7}" type="datetimeFigureOut">
              <a:rPr lang="en-US" smtClean="0"/>
              <a:t>5/31/24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9194A5-2A61-684C-8214-8413376A0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85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CCA0-5330-1245-9871-FAE0CF7BDBD7}" type="datetimeFigureOut">
              <a:rPr lang="en-US" smtClean="0"/>
              <a:t>5/31/24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9194A5-2A61-684C-8214-8413376A030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9041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CCA0-5330-1245-9871-FAE0CF7BDBD7}" type="datetimeFigureOut">
              <a:rPr lang="en-US" smtClean="0"/>
              <a:t>5/31/24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9194A5-2A61-684C-8214-8413376A0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93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CCA0-5330-1245-9871-FAE0CF7BDBD7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94A5-2A61-684C-8214-8413376A0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89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CCA0-5330-1245-9871-FAE0CF7BDBD7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94A5-2A61-684C-8214-8413376A0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5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CCA0-5330-1245-9871-FAE0CF7BDBD7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94A5-2A61-684C-8214-8413376A0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CCA0-5330-1245-9871-FAE0CF7BDBD7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9194A5-2A61-684C-8214-8413376A0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5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CCA0-5330-1245-9871-FAE0CF7BDBD7}" type="datetimeFigureOut">
              <a:rPr lang="en-US" smtClean="0"/>
              <a:t>5/31/24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9194A5-2A61-684C-8214-8413376A0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3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CCA0-5330-1245-9871-FAE0CF7BDBD7}" type="datetimeFigureOut">
              <a:rPr lang="en-US" smtClean="0"/>
              <a:t>5/31/24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9194A5-2A61-684C-8214-8413376A0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8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CCA0-5330-1245-9871-FAE0CF7BDBD7}" type="datetimeFigureOut">
              <a:rPr lang="en-US" smtClean="0"/>
              <a:t>5/31/24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94A5-2A61-684C-8214-8413376A0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4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CCA0-5330-1245-9871-FAE0CF7BDBD7}" type="datetimeFigureOut">
              <a:rPr lang="en-US" smtClean="0"/>
              <a:t>5/31/24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94A5-2A61-684C-8214-8413376A0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CCA0-5330-1245-9871-FAE0CF7BDBD7}" type="datetimeFigureOut">
              <a:rPr lang="en-US" smtClean="0"/>
              <a:t>5/31/24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194A5-2A61-684C-8214-8413376A0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1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CCA0-5330-1245-9871-FAE0CF7BDBD7}" type="datetimeFigureOut">
              <a:rPr lang="en-US" smtClean="0"/>
              <a:t>5/31/24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9194A5-2A61-684C-8214-8413376A0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2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BCCA0-5330-1245-9871-FAE0CF7BDBD7}" type="datetimeFigureOut">
              <a:rPr lang="en-US" smtClean="0"/>
              <a:t>5/31/24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A9194A5-2A61-684C-8214-8413376A0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4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DCDA8-683E-23A6-33F2-B30255F33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8997538" cy="1038947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55658-B862-C0B3-E44B-0F94F3215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4556" y="2588821"/>
            <a:ext cx="4821382" cy="286195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000" dirty="0"/>
              <a:t>Supply Chain Network Optimization using stimulation software</a:t>
            </a:r>
          </a:p>
          <a:p>
            <a:pPr algn="l"/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5A609E-9A16-8567-4160-45EE3C3E89F1}"/>
              </a:ext>
            </a:extLst>
          </p:cNvPr>
          <p:cNvSpPr txBox="1"/>
          <p:nvPr/>
        </p:nvSpPr>
        <p:spPr>
          <a:xfrm>
            <a:off x="0" y="1911927"/>
            <a:ext cx="6472052" cy="403761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49CC8A-77B3-EE25-B772-298163D8D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323" y="1909320"/>
            <a:ext cx="3732811" cy="404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15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E5D9-C76A-5931-6278-ABC38D283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225" y="243110"/>
            <a:ext cx="6512975" cy="77289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Operation Logic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3F8F5F-3480-C689-3D71-5284BBBA6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9862" y="2198687"/>
            <a:ext cx="4984749" cy="42243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DABA17-0267-7428-A2DB-E119EDFCD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89" y="2654300"/>
            <a:ext cx="5737014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38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152A-82B4-A7BE-EDE7-0ACD98C2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3833"/>
            <a:ext cx="8911687" cy="645890"/>
          </a:xfrm>
        </p:spPr>
        <p:txBody>
          <a:bodyPr/>
          <a:lstStyle/>
          <a:p>
            <a:r>
              <a:rPr lang="en-US" dirty="0"/>
              <a:t>Challenges in Implementation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AEB0CE-4726-93F6-6FCB-7B3D8B2085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177788"/>
              </p:ext>
            </p:extLst>
          </p:nvPr>
        </p:nvGraphicFramePr>
        <p:xfrm>
          <a:off x="-304801" y="2120900"/>
          <a:ext cx="12395201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9816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BA8B6-1F66-D5E0-9919-D77073D58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869" y="687610"/>
            <a:ext cx="8911687" cy="696690"/>
          </a:xfrm>
        </p:spPr>
        <p:txBody>
          <a:bodyPr>
            <a:normAutofit fontScale="90000"/>
          </a:bodyPr>
          <a:lstStyle/>
          <a:p>
            <a:r>
              <a:rPr lang="en-US" dirty="0"/>
              <a:t>Case Studies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4B6FD5-44C6-57D1-62CE-F3F624A1BE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2804412"/>
              </p:ext>
            </p:extLst>
          </p:nvPr>
        </p:nvGraphicFramePr>
        <p:xfrm>
          <a:off x="1763713" y="2006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4D3AF2F-44BC-6A4C-81BE-C866DD8D78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7200" y="2157190"/>
            <a:ext cx="852710" cy="85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38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E18E-FDF2-AEB9-C017-69D6FF7E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101" y="624110"/>
            <a:ext cx="9815512" cy="976090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 Trends in Supply Chain Management Software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E12A0D-6082-5339-FF3B-56CA16700D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0714232"/>
              </p:ext>
            </p:extLst>
          </p:nvPr>
        </p:nvGraphicFramePr>
        <p:xfrm>
          <a:off x="2730500" y="1371600"/>
          <a:ext cx="6604000" cy="5270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7144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F0836-9A7F-84CA-D632-B619FF376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325" y="623833"/>
            <a:ext cx="8911687" cy="645890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C95EF9-9DE0-D8A9-AF2D-B707C2974B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991245"/>
              </p:ext>
            </p:extLst>
          </p:nvPr>
        </p:nvGraphicFramePr>
        <p:xfrm>
          <a:off x="1308100" y="1511300"/>
          <a:ext cx="10196512" cy="4399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6173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4DE8-1285-5B1C-E18F-5CFAFBCF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63A9DDE-0885-5055-8BDB-B3FABBA8E1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76677"/>
              </p:ext>
            </p:extLst>
          </p:nvPr>
        </p:nvGraphicFramePr>
        <p:xfrm>
          <a:off x="2589212" y="2133600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898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2686-C8D9-49C6-C152-C888E4D3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63" y="636810"/>
            <a:ext cx="2361138" cy="683990"/>
          </a:xfrm>
        </p:spPr>
        <p:txBody>
          <a:bodyPr/>
          <a:lstStyle/>
          <a:p>
            <a:r>
              <a:rPr lang="en-US" b="1" u="sn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B4840-A78E-EC3F-F4A3-534D57295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594" y="1651000"/>
            <a:ext cx="10818812" cy="4570190"/>
          </a:xfrm>
        </p:spPr>
        <p:txBody>
          <a:bodyPr/>
          <a:lstStyle/>
          <a:p>
            <a:r>
              <a:rPr lang="en-US" b="1" u="sng" dirty="0"/>
              <a:t>Definition and Importance</a:t>
            </a:r>
          </a:p>
          <a:p>
            <a:r>
              <a:rPr lang="en-US" dirty="0"/>
              <a:t>Supply chain network optimization involves the strategic placement and management of supply chain elements to minimize costs and maximize efficiency.</a:t>
            </a:r>
          </a:p>
          <a:p>
            <a:r>
              <a:rPr lang="en-US" dirty="0"/>
              <a:t>It is crucial for enhancing operational efficiency, reducing costs, and improving customer satisfaction.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Role of Simulation Software</a:t>
            </a:r>
          </a:p>
          <a:p>
            <a:r>
              <a:rPr lang="en-US" dirty="0"/>
              <a:t>Simulation software allows for modeling and analysis of supply chain scenarios, helping in decision-making and strategy formulation.</a:t>
            </a:r>
          </a:p>
          <a:p>
            <a:r>
              <a:rPr lang="en-US" dirty="0"/>
              <a:t>Provides a risk-free environment to test different strategies and predict outcomes.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6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0F36-FA28-E663-F0B5-E40C0B967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400" y="681037"/>
            <a:ext cx="9804400" cy="95726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u="sng" dirty="0"/>
              <a:t>Key Concepts in Supply Chain Network Optimization</a:t>
            </a:r>
            <a:br>
              <a:rPr lang="en-US" b="1" u="sng" dirty="0"/>
            </a:b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C9A02-1394-2990-38C4-9C262C4F8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133600"/>
            <a:ext cx="10795000" cy="43053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Elements of a Supply Chain Network</a:t>
            </a:r>
          </a:p>
          <a:p>
            <a:pPr marL="0" indent="0">
              <a:buNone/>
            </a:pPr>
            <a:r>
              <a:rPr lang="en-US" dirty="0"/>
              <a:t>Suppliers, manufacturers, distribution centers, and retailers.</a:t>
            </a:r>
          </a:p>
          <a:p>
            <a:pPr marL="0" indent="0">
              <a:buNone/>
            </a:pPr>
            <a:r>
              <a:rPr lang="en-US" dirty="0"/>
              <a:t>Information flow, product flow, and financial flow.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Objectives of Optimization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</a:rPr>
              <a:t>Reduce operational costs by 15%.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</a:rPr>
              <a:t>Improve service levels to achieve 98% on-time delivery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6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8658-BC2F-2EB3-CD53-152506B9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987" y="711200"/>
            <a:ext cx="6289119" cy="977900"/>
          </a:xfrm>
        </p:spPr>
        <p:txBody>
          <a:bodyPr>
            <a:noAutofit/>
          </a:bodyPr>
          <a:lstStyle/>
          <a:p>
            <a:r>
              <a:rPr lang="en-US" b="1" dirty="0"/>
              <a:t>SUPPLY CHAIN SIMULATION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B25B5B-63E5-A308-AD52-CAC388F07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7262" y="838200"/>
            <a:ext cx="3873500" cy="2184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A97CFE-985E-F57C-0D60-CE8A351FD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262" y="4051300"/>
            <a:ext cx="3873500" cy="2184400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BC43F91C-38B4-9146-6437-BFAB05F3E9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3779773"/>
              </p:ext>
            </p:extLst>
          </p:nvPr>
        </p:nvGraphicFramePr>
        <p:xfrm>
          <a:off x="-457200" y="1524000"/>
          <a:ext cx="91313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Down Arrow 9">
            <a:extLst>
              <a:ext uri="{FF2B5EF4-FFF2-40B4-BE49-F238E27FC236}">
                <a16:creationId xmlns:a16="http://schemas.microsoft.com/office/drawing/2014/main" id="{7AC5B993-768D-AC51-F245-B0AD2374959C}"/>
              </a:ext>
            </a:extLst>
          </p:cNvPr>
          <p:cNvSpPr/>
          <p:nvPr/>
        </p:nvSpPr>
        <p:spPr>
          <a:xfrm>
            <a:off x="9585562" y="3060700"/>
            <a:ext cx="596900" cy="9271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1925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D47A-42A9-96B3-6E81-B073639CD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1" y="635000"/>
            <a:ext cx="8407399" cy="73660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F3107-9C7E-C802-1EA2-607C73DCB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400" y="1549400"/>
            <a:ext cx="5461000" cy="4361822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IN" sz="2000" b="1" i="0" dirty="0">
                <a:solidFill>
                  <a:srgbClr val="0D0D0D"/>
                </a:solidFill>
                <a:effectLst/>
              </a:rPr>
              <a:t>Approach</a:t>
            </a:r>
            <a:endParaRPr lang="en-IN" sz="2000" b="0" i="0" dirty="0">
              <a:solidFill>
                <a:srgbClr val="0D0D0D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800" b="0" i="0" dirty="0">
                <a:solidFill>
                  <a:srgbClr val="0D0D0D"/>
                </a:solidFill>
                <a:effectLst/>
              </a:rPr>
              <a:t>Use of simulation software for scenario analysis.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800" b="0" i="0" dirty="0">
                <a:solidFill>
                  <a:srgbClr val="0D0D0D"/>
                </a:solidFill>
                <a:effectLst/>
              </a:rPr>
              <a:t>Application of lean principles and Six Sigma techniques.</a:t>
            </a:r>
          </a:p>
          <a:p>
            <a:pPr algn="l">
              <a:buFont typeface="+mj-lt"/>
              <a:buAutoNum type="arabicPeriod"/>
            </a:pPr>
            <a:r>
              <a:rPr lang="en-IN" sz="2000" b="1" i="0" dirty="0">
                <a:solidFill>
                  <a:srgbClr val="0D0D0D"/>
                </a:solidFill>
                <a:effectLst/>
              </a:rPr>
              <a:t>Phases</a:t>
            </a:r>
            <a:endParaRPr lang="en-IN" sz="2000" b="0" i="0" dirty="0">
              <a:solidFill>
                <a:srgbClr val="0D0D0D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800" b="0" i="0" dirty="0">
                <a:solidFill>
                  <a:srgbClr val="0D0D0D"/>
                </a:solidFill>
                <a:effectLst/>
              </a:rPr>
              <a:t>Initial assessment and data collection.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800" b="0" i="0" dirty="0">
                <a:solidFill>
                  <a:srgbClr val="0D0D0D"/>
                </a:solidFill>
                <a:effectLst/>
              </a:rPr>
              <a:t>Simulation and modeling.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800" b="0" i="0" dirty="0">
                <a:solidFill>
                  <a:srgbClr val="0D0D0D"/>
                </a:solidFill>
                <a:effectLst/>
              </a:rPr>
              <a:t>Implementation and monitoring.</a:t>
            </a:r>
          </a:p>
          <a:p>
            <a:br>
              <a:rPr lang="en-IN" sz="2000" dirty="0"/>
            </a:b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1C0ACA-BF51-8C37-7DE9-DF3AEB55B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250" y="1003300"/>
            <a:ext cx="51181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7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069F-7A63-12B5-ACC9-AB967A03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525" y="617483"/>
            <a:ext cx="6830475" cy="658590"/>
          </a:xfrm>
        </p:spPr>
        <p:txBody>
          <a:bodyPr>
            <a:normAutofit fontScale="90000"/>
          </a:bodyPr>
          <a:lstStyle/>
          <a:p>
            <a:r>
              <a:rPr lang="en-US" dirty="0"/>
              <a:t>Tools and Technologies Used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4345F-9974-B443-45B1-8A3EEA566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165" y="1638300"/>
            <a:ext cx="4808135" cy="4038600"/>
          </a:xfrm>
        </p:spPr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</a:rPr>
              <a:t>Simulation Software</a:t>
            </a:r>
            <a:endParaRPr lang="en-IN" b="0" i="0" dirty="0">
              <a:solidFill>
                <a:srgbClr val="0D0D0D"/>
              </a:solidFill>
              <a:effectLst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</a:rPr>
              <a:t>Description and capabilities.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</a:rPr>
              <a:t>Benefits for supply chain optimization.</a:t>
            </a:r>
          </a:p>
          <a:p>
            <a:pPr algn="just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</a:rPr>
              <a:t>Analytical Tools</a:t>
            </a:r>
            <a:endParaRPr lang="en-IN" b="0" i="0" dirty="0">
              <a:solidFill>
                <a:srgbClr val="0D0D0D"/>
              </a:solidFill>
              <a:effectLst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</a:rPr>
              <a:t>Data analytics platforms.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</a:rPr>
              <a:t>Predictive modeling tools.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696AF8-A8AE-A946-0670-9B91662CE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3" t="13703" r="-1" b="4259"/>
          <a:stretch/>
        </p:blipFill>
        <p:spPr>
          <a:xfrm>
            <a:off x="5901296" y="1435100"/>
            <a:ext cx="5396539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41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E029-FEFD-3F28-49E5-C5DDD9742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237" y="693683"/>
            <a:ext cx="5369975" cy="658590"/>
          </a:xfrm>
        </p:spPr>
        <p:txBody>
          <a:bodyPr/>
          <a:lstStyle/>
          <a:p>
            <a:r>
              <a:rPr lang="en-IN" b="0" i="0" dirty="0">
                <a:solidFill>
                  <a:srgbClr val="0D0D0D"/>
                </a:solidFill>
                <a:effectLst/>
              </a:rPr>
              <a:t>Optimization Strategies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5DC9E5-AC5B-D8B8-49DF-77747E70F9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383811"/>
              </p:ext>
            </p:extLst>
          </p:nvPr>
        </p:nvGraphicFramePr>
        <p:xfrm>
          <a:off x="1905000" y="2044700"/>
          <a:ext cx="8432800" cy="360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381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CE6F2-01FA-A1D1-28BC-E1339550D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717800" y="624110"/>
            <a:ext cx="3657600" cy="379190"/>
          </a:xfrm>
        </p:spPr>
        <p:txBody>
          <a:bodyPr>
            <a:noAutofit/>
          </a:bodyPr>
          <a:lstStyle/>
          <a:p>
            <a:r>
              <a:rPr lang="en-US" dirty="0"/>
              <a:t>   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1EC71A-C81A-4395-7A70-1B2139C25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321" y="674910"/>
            <a:ext cx="10567655" cy="5558980"/>
          </a:xfrm>
        </p:spPr>
      </p:pic>
    </p:spTree>
    <p:extLst>
      <p:ext uri="{BB962C8B-B14F-4D97-AF65-F5344CB8AC3E}">
        <p14:creationId xmlns:p14="http://schemas.microsoft.com/office/powerpoint/2010/main" val="1930596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F755-2DD5-4688-9947-F840D1C85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225" y="611133"/>
            <a:ext cx="8911687" cy="67129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Collection and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E413F-E1D4-DAC9-A8CD-E93D669A3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12" y="1523999"/>
            <a:ext cx="5145088" cy="4341867"/>
          </a:xfrm>
        </p:spPr>
        <p:txBody>
          <a:bodyPr/>
          <a:lstStyle/>
          <a:p>
            <a:pPr marL="0" indent="0" algn="l">
              <a:buNone/>
            </a:pPr>
            <a:endParaRPr lang="en-IN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</a:rPr>
              <a:t>Data Sources</a:t>
            </a:r>
            <a:endParaRPr lang="en-IN" b="0" i="0" dirty="0">
              <a:solidFill>
                <a:srgbClr val="0D0D0D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</a:rPr>
              <a:t>Internal records and transaction data.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</a:rPr>
              <a:t>External market and supplier data.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</a:rPr>
              <a:t>Analysis Techniques</a:t>
            </a:r>
            <a:endParaRPr lang="en-IN" b="0" i="0" dirty="0">
              <a:solidFill>
                <a:srgbClr val="0D0D0D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</a:rPr>
              <a:t>Descriptive analytics for understanding current state.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</a:rPr>
              <a:t>Predictive analytics for forecasting and scenario planning.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543462-E0DA-4FAF-ACB8-C64AB0308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09700"/>
            <a:ext cx="5829301" cy="445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354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{7453138D-46A1-7348-AA66-4CC71C734E87}tf10001069</Template>
  <TotalTime>544</TotalTime>
  <Words>486</Words>
  <Application>Microsoft Macintosh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ui-sans-serif</vt:lpstr>
      <vt:lpstr>Wingdings 3</vt:lpstr>
      <vt:lpstr>Wisp</vt:lpstr>
      <vt:lpstr>INTRODUCTION </vt:lpstr>
      <vt:lpstr>Overview</vt:lpstr>
      <vt:lpstr>Key Concepts in Supply Chain Network Optimization </vt:lpstr>
      <vt:lpstr>SUPPLY CHAIN SIMULATION </vt:lpstr>
      <vt:lpstr>Methodology</vt:lpstr>
      <vt:lpstr>Tools and Technologies Used </vt:lpstr>
      <vt:lpstr>Optimization Strategies</vt:lpstr>
      <vt:lpstr>     </vt:lpstr>
      <vt:lpstr>Data Collection and Analysis </vt:lpstr>
      <vt:lpstr> Operation Logic</vt:lpstr>
      <vt:lpstr>Challenges in Implementation</vt:lpstr>
      <vt:lpstr>Case Studies </vt:lpstr>
      <vt:lpstr>Future Trends in Supply Chain Management Software</vt:lpstr>
      <vt:lpstr>Conclusion </vt:lpstr>
      <vt:lpstr>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</dc:title>
  <dc:creator>Avijit sarkar</dc:creator>
  <cp:lastModifiedBy>Avijit sarkar</cp:lastModifiedBy>
  <cp:revision>1</cp:revision>
  <dcterms:created xsi:type="dcterms:W3CDTF">2024-05-30T21:06:00Z</dcterms:created>
  <dcterms:modified xsi:type="dcterms:W3CDTF">2024-05-31T06:10:26Z</dcterms:modified>
</cp:coreProperties>
</file>