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多核异构系统中的图计算研究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S12102049 </a:t>
            </a:r>
            <a:r>
              <a:rPr lang="zh-CN" altLang="en-US" dirty="0" smtClean="0"/>
              <a:t>周东伟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多核异构系统中的图计算研究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多核异构系统中的图计算研究</dc:title>
  <dc:creator>dodoro</dc:creator>
  <cp:lastModifiedBy>dodoro</cp:lastModifiedBy>
  <cp:revision>2</cp:revision>
  <dcterms:created xsi:type="dcterms:W3CDTF">2013-11-05T07:35:53Z</dcterms:created>
  <dcterms:modified xsi:type="dcterms:W3CDTF">2013-11-05T07:38:25Z</dcterms:modified>
</cp:coreProperties>
</file>