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BB02-A35F-4054-97F1-335CDD244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5897A9-1903-481F-8B26-30A3E2A99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AF272-DC42-4E7C-AC76-254781A3A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D041-B8C8-467A-A67C-BD97D3EAFCEA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FF6F0-2B28-4829-AB84-226FF6D7D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5DCFD-4C57-40E9-901A-F0EE572D3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A34D-F436-4D08-85EA-93A686BD5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60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36350-D521-4858-86AE-F61AC6A09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4469FE-1D5D-4AD7-BD40-F9A66D304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22653-E558-45BF-8D39-972F35F27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D041-B8C8-467A-A67C-BD97D3EAFCEA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6351E-66DE-46D7-B532-5274BF4C3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40866-2E2E-471B-83F8-B901815E3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A34D-F436-4D08-85EA-93A686BD5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27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E4C670-CA73-4F59-9D5C-0776AAABFD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83B8B-94D8-4866-886B-BFBCE8058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29C2F-EA20-41FA-9F0B-ACECCD9C0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D041-B8C8-467A-A67C-BD97D3EAFCEA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3FE51-AC69-4604-82A4-0A0BA3599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A5A9A-A6FE-45DB-BE38-40C9224CD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A34D-F436-4D08-85EA-93A686BD5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1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7682A-D373-4671-9DFB-EB8720F0C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20A41-C589-43F1-A348-24DE89520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EA834-DEE1-4F0B-B756-D563232F9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D041-B8C8-467A-A67C-BD97D3EAFCEA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38E57-7E84-4F27-B23D-1F45F5EDA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8E996-6564-41E3-9EF6-8DD2FEDB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A34D-F436-4D08-85EA-93A686BD5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27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0C080-3595-4837-9A04-158F34CE9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A01CC-0FF2-4248-9FB5-D614E96AB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24559-C87F-4BA8-852B-65D575312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D041-B8C8-467A-A67C-BD97D3EAFCEA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733B2-A08F-45D2-95CA-554A97C2D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C86BD-4256-485B-AA50-82F2BE696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A34D-F436-4D08-85EA-93A686BD5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59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5DBE5-53A9-4D32-918A-296A8BB4B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16EE5-916F-4A0E-9A93-4589262AC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96A6F-A77D-4879-A245-929A9819F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8F0CF-0D08-4CB9-A0B0-F855ACCEC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D041-B8C8-467A-A67C-BD97D3EAFCEA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E08D4-4FED-4497-9067-BBCDA1DAD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5899F-9A6F-4B40-AD12-C044CBE1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A34D-F436-4D08-85EA-93A686BD5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5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2972C-1394-4FB1-9FB2-D1DC336BA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782EE-49F5-4363-9F4D-7ACA284BD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8FA4AE-7644-451C-AB07-B47C2A3ED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8A7D87-5142-45A1-A3D4-C98AD774E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CC8927-C0E2-41DB-A656-93A740465D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C7A011-1F5C-45D6-B1EE-64BF69A37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D041-B8C8-467A-A67C-BD97D3EAFCEA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AFDCB5-C304-4B6C-98E7-FAA144CBE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29858-6C24-4CC4-96F0-A9DB1FA0E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A34D-F436-4D08-85EA-93A686BD5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23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F371F-F098-475B-9E90-EE774D07A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3DE398-69F9-4E78-8067-58915F0C0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D041-B8C8-467A-A67C-BD97D3EAFCEA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A3DE2-F13A-4E62-8531-4351D8D8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4C3ED9-3CCE-46A8-BB87-4BFA58FAB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A34D-F436-4D08-85EA-93A686BD5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35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92ED69-459E-41A0-958C-70CAEFA7B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D041-B8C8-467A-A67C-BD97D3EAFCEA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868164-7CFD-4E17-A834-353ABBA14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D70436-A6C6-4F66-A0BD-03E9277AE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A34D-F436-4D08-85EA-93A686BD5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92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DDB3D-FBE1-48FC-8B27-160DED161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D7FC6-834A-4B2A-849F-1116BDD42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8639AE-ADF3-4701-9E05-E54662C88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7DB77-19E1-43B9-B6FF-2F10D16CA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D041-B8C8-467A-A67C-BD97D3EAFCEA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07496-C9E7-42CA-A584-4F325B42B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BA8D3-43A6-4E4E-AD2A-02E9A56DF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A34D-F436-4D08-85EA-93A686BD5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44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3541E-2EF1-430D-BE67-D438845D8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D72AC9-08B8-4A24-AC2F-BCB458E95A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CDB805-BF7B-4D09-8EDE-7D75BD88B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518CE-B874-46FC-94BC-08F5E7E7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D041-B8C8-467A-A67C-BD97D3EAFCEA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F0C40-1535-4101-8627-C495DFAA2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1DBFF-0564-47C8-A45C-05FFDBA40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A34D-F436-4D08-85EA-93A686BD5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9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B9F0AE-A969-4F18-9E2F-C3511B236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1D303-6C2E-4348-8024-87D53FFD2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1AB61-2481-4CC0-92CC-41A39547B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3D041-B8C8-467A-A67C-BD97D3EAFCEA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460CD-87BF-40AA-9760-3F80FB73AD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CD70D-254C-4254-8894-C28AB1B80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0A34D-F436-4D08-85EA-93A686BD5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20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79455-1646-4E9C-B982-860025D22C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Projeto GIT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Artifakt Element Black" panose="020B0A03050000020004" pitchFamily="34" charset="0"/>
              <a:ea typeface="Artifakt Element Black" panose="020B0A030500000200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DEA9B-FCFC-4B2C-A9A4-5FF0ABB475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Vai Corinthians</a:t>
            </a:r>
          </a:p>
        </p:txBody>
      </p:sp>
    </p:spTree>
    <p:extLst>
      <p:ext uri="{BB962C8B-B14F-4D97-AF65-F5344CB8AC3E}">
        <p14:creationId xmlns:p14="http://schemas.microsoft.com/office/powerpoint/2010/main" val="2553968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Artifakt Element Black</vt:lpstr>
      <vt:lpstr>Calibri</vt:lpstr>
      <vt:lpstr>Calibri Light</vt:lpstr>
      <vt:lpstr>Office Theme</vt:lpstr>
      <vt:lpstr>Projeto 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GIT</dc:title>
  <dc:creator>Logon Aluno</dc:creator>
  <cp:lastModifiedBy>Logon Aluno</cp:lastModifiedBy>
  <cp:revision>1</cp:revision>
  <dcterms:created xsi:type="dcterms:W3CDTF">2024-03-18T12:42:01Z</dcterms:created>
  <dcterms:modified xsi:type="dcterms:W3CDTF">2024-03-18T12:42:06Z</dcterms:modified>
</cp:coreProperties>
</file>