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314" r:id="rId2"/>
    <p:sldId id="258" r:id="rId3"/>
    <p:sldId id="259" r:id="rId4"/>
    <p:sldId id="26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9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935935" y="383698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8378202" y="350226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807818" y="423912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8538051" y="3679083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935935" y="383698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973676" y="380829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93396" y="38082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983536" y="380829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059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851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162002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210383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23297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252474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88311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45361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30699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2412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73648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523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218462" y="3730170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4361554" y="3730170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439105" y="3525642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143799" y="355335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4573290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208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4573290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4361554" y="3730170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143799" y="355335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08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865327" y="387493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8029331" y="3691540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869482" y="351472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299098" y="425157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007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865327" y="387493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475826" y="384827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643774" y="384827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56813-921B-46B9-AB12-6FADA377A36E}"/>
              </a:ext>
            </a:extLst>
          </p:cNvPr>
          <p:cNvSpPr txBox="1"/>
          <p:nvPr/>
        </p:nvSpPr>
        <p:spPr>
          <a:xfrm>
            <a:off x="5357542" y="4876800"/>
            <a:ext cx="1382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Sorted!!!</a:t>
            </a:r>
          </a:p>
        </p:txBody>
      </p:sp>
    </p:spTree>
    <p:extLst>
      <p:ext uri="{BB962C8B-B14F-4D97-AF65-F5344CB8AC3E}">
        <p14:creationId xmlns:p14="http://schemas.microsoft.com/office/powerpoint/2010/main" val="15465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2A331-705F-441D-B1FA-65F96AC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in BST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86BE19-EF2F-4586-8B3F-A74F00C9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in-order </a:t>
            </a:r>
            <a:r>
              <a:rPr lang="en-US" dirty="0"/>
              <a:t>traversal in a BST (Binary </a:t>
            </a:r>
            <a:r>
              <a:rPr lang="en-US" dirty="0" smtClean="0"/>
              <a:t>Search Tree</a:t>
            </a:r>
            <a:r>
              <a:rPr lang="en-US" dirty="0"/>
              <a:t>) gives us a sorted sequence of the given data</a:t>
            </a:r>
          </a:p>
          <a:p>
            <a:r>
              <a:rPr lang="en-US" dirty="0"/>
              <a:t>Thus, an </a:t>
            </a:r>
            <a:r>
              <a:rPr lang="en-US" dirty="0" smtClean="0"/>
              <a:t>in-order </a:t>
            </a:r>
            <a:r>
              <a:rPr lang="en-US" dirty="0"/>
              <a:t>traversal can be used as a correctness test of the BST you created</a:t>
            </a:r>
          </a:p>
          <a:p>
            <a:r>
              <a:rPr lang="en-US" dirty="0"/>
              <a:t>Remember, sorted sequence appears for </a:t>
            </a:r>
            <a:r>
              <a:rPr lang="en-US" b="1" dirty="0" smtClean="0">
                <a:solidFill>
                  <a:srgbClr val="FF0000"/>
                </a:solidFill>
              </a:rPr>
              <a:t>in-order (</a:t>
            </a: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traversal in BSTs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89D3-48AB-4C83-8BBD-BB21A38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54F30-CE4F-4171-83D9-2CACA742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that is used to search efficiently</a:t>
            </a:r>
          </a:p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Each node has at most two children</a:t>
            </a:r>
          </a:p>
          <a:p>
            <a:r>
              <a:rPr lang="en-US" dirty="0"/>
              <a:t>Ordered tree</a:t>
            </a:r>
          </a:p>
          <a:p>
            <a:pPr lvl="1"/>
            <a:r>
              <a:rPr lang="en-US" dirty="0"/>
              <a:t>The order of the children of a parent is important</a:t>
            </a:r>
          </a:p>
          <a:p>
            <a:pPr lvl="1"/>
            <a:r>
              <a:rPr lang="en-US" dirty="0"/>
              <a:t>Two children – left child and right child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04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1690375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2174186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303329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2595100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5346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523972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37734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94481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06836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20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303329" y="3773713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3045044" y="3773713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523972" y="356918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827289" y="359689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94481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3256780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153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3256780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3045044" y="3773713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827289" y="359689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152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135889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675709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3686630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50981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246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276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135889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588008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675709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5500119" y="385917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8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46AB-698D-4AE4-A442-5C545AC5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02F9-8A91-40D5-994B-9B47E894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be asked to draw binary search trees for objects other than numbers (like strings)</a:t>
            </a:r>
          </a:p>
          <a:p>
            <a:r>
              <a:rPr lang="en-US" dirty="0"/>
              <a:t>For strings, consider dictionary order (e.g</a:t>
            </a:r>
            <a:r>
              <a:rPr lang="en-US" dirty="0" smtClean="0"/>
              <a:t>., </a:t>
            </a:r>
            <a:r>
              <a:rPr lang="en-US" dirty="0"/>
              <a:t>center &lt; </a:t>
            </a:r>
            <a:r>
              <a:rPr lang="en-US" dirty="0" err="1"/>
              <a:t>centre</a:t>
            </a:r>
            <a:r>
              <a:rPr lang="en-US" dirty="0"/>
              <a:t> &lt; dictator)</a:t>
            </a:r>
          </a:p>
          <a:p>
            <a:r>
              <a:rPr lang="en-US" dirty="0"/>
              <a:t>For other objects, the order conditions will be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FCB-DCB4-4372-A251-4D3A1F9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D5B8-84C7-44A0-B419-08904C97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3E6-CEFE-4D31-B0AA-1864AE19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tree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Tree traversal algorithms are also applicable to any ordered trees,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achieve in-order in this case?</a:t>
                </a:r>
              </a:p>
              <a:p>
                <a:pPr lvl="1"/>
                <a:r>
                  <a:rPr lang="en-US" dirty="0"/>
                  <a:t>Use the order “First child – Root – Other children”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5824-1F14-4F20-9407-08AB0440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5232-6662-4D0F-9BA1-7D64E0F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953038"/>
            <a:ext cx="9251549" cy="10045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Create a binary search tree using the following data:</a:t>
            </a:r>
          </a:p>
          <a:p>
            <a:pPr marL="0" indent="0">
              <a:buNone/>
            </a:pPr>
            <a:r>
              <a:rPr lang="en-US" sz="2000" dirty="0"/>
              <a:t>15,  7,  19,  9,  4,  2,  17,  11,  20,  18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267195" y="2376152"/>
            <a:ext cx="176870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5899" y="2376152"/>
            <a:ext cx="185456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00018" y="3367826"/>
            <a:ext cx="867177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67195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14700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90463" y="3367826"/>
            <a:ext cx="91011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44457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42958" y="4604197"/>
            <a:ext cx="704045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4700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98017" y="2047741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3829313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7452581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470507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96213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2206576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576819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5409121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8362693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7332379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891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tree traversal standards</a:t>
            </a:r>
          </a:p>
          <a:p>
            <a:pPr lvl="1"/>
            <a:r>
              <a:rPr lang="en-US" dirty="0"/>
              <a:t>Pre-order: Root, Left, Right</a:t>
            </a:r>
          </a:p>
          <a:p>
            <a:pPr lvl="1"/>
            <a:r>
              <a:rPr lang="en-US" dirty="0"/>
              <a:t>In-order: Left, Root, Right</a:t>
            </a:r>
          </a:p>
          <a:p>
            <a:pPr lvl="1"/>
            <a:r>
              <a:rPr lang="en-US" dirty="0"/>
              <a:t>Post-order: Left, Right, Root</a:t>
            </a:r>
          </a:p>
          <a:p>
            <a:r>
              <a:rPr lang="en-US" dirty="0"/>
              <a:t>In each case –</a:t>
            </a:r>
          </a:p>
          <a:p>
            <a:pPr lvl="1"/>
            <a:r>
              <a:rPr lang="en-US" dirty="0"/>
              <a:t>Root = Root node</a:t>
            </a:r>
          </a:p>
          <a:p>
            <a:pPr lvl="1"/>
            <a:r>
              <a:rPr lang="en-US" dirty="0"/>
              <a:t>Left = Left subtree</a:t>
            </a:r>
          </a:p>
          <a:p>
            <a:pPr lvl="1"/>
            <a:r>
              <a:rPr lang="en-US" dirty="0"/>
              <a:t>Right = Right subtree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86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901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174135" y="3729757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983180" y="3722077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394778" y="352522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965287" y="429427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6194916" y="42865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765425" y="35452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364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983180" y="3722077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765425" y="35452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6194916" y="42865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794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255</TotalTime>
  <Words>592</Words>
  <Application>Microsoft Office PowerPoint</Application>
  <PresentationFormat>Widescreen</PresentationFormat>
  <Paragraphs>332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Tw Cen MT</vt:lpstr>
      <vt:lpstr>Tw Cen MT Condensed</vt:lpstr>
      <vt:lpstr>Wingdings 3</vt:lpstr>
      <vt:lpstr>lectures-v3</vt:lpstr>
      <vt:lpstr>Trees - 2</vt:lpstr>
      <vt:lpstr>Binary search tree (BST)</vt:lpstr>
      <vt:lpstr>PowerPoint Presentation</vt:lpstr>
      <vt:lpstr>Tree traversal</vt:lpstr>
      <vt:lpstr>Pre-order </vt:lpstr>
      <vt:lpstr>Pre-order </vt:lpstr>
      <vt:lpstr>Pre-order </vt:lpstr>
      <vt:lpstr>Pre-order </vt:lpstr>
      <vt:lpstr>Pre-order </vt:lpstr>
      <vt:lpstr>Pre-order </vt:lpstr>
      <vt:lpstr>Pre-order </vt:lpstr>
      <vt:lpstr>In-order </vt:lpstr>
      <vt:lpstr>In-order </vt:lpstr>
      <vt:lpstr>In-order </vt:lpstr>
      <vt:lpstr>In-order </vt:lpstr>
      <vt:lpstr>In-order </vt:lpstr>
      <vt:lpstr>In-order </vt:lpstr>
      <vt:lpstr>In-order </vt:lpstr>
      <vt:lpstr>In-order in BST</vt:lpstr>
      <vt:lpstr>Post-order </vt:lpstr>
      <vt:lpstr>Post-order </vt:lpstr>
      <vt:lpstr>Post-order </vt:lpstr>
      <vt:lpstr>Post-order </vt:lpstr>
      <vt:lpstr>Post-order </vt:lpstr>
      <vt:lpstr>Post-order </vt:lpstr>
      <vt:lpstr>Post-order </vt:lpstr>
      <vt:lpstr>Notes about BST</vt:lpstr>
      <vt:lpstr>Notes about tree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Lenovo</cp:lastModifiedBy>
  <cp:revision>22</cp:revision>
  <dcterms:created xsi:type="dcterms:W3CDTF">2019-12-02T02:21:51Z</dcterms:created>
  <dcterms:modified xsi:type="dcterms:W3CDTF">2022-01-15T06:16:53Z</dcterms:modified>
</cp:coreProperties>
</file>